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28"/>
  </p:notesMasterIdLst>
  <p:handoutMasterIdLst>
    <p:handoutMasterId r:id="rId29"/>
  </p:handoutMasterIdLst>
  <p:sldIdLst>
    <p:sldId id="256" r:id="rId2"/>
    <p:sldId id="1461" r:id="rId3"/>
    <p:sldId id="1462" r:id="rId4"/>
    <p:sldId id="1465" r:id="rId5"/>
    <p:sldId id="1510" r:id="rId6"/>
    <p:sldId id="1511" r:id="rId7"/>
    <p:sldId id="1466" r:id="rId8"/>
    <p:sldId id="1463" r:id="rId9"/>
    <p:sldId id="1479" r:id="rId10"/>
    <p:sldId id="1477" r:id="rId11"/>
    <p:sldId id="1478" r:id="rId12"/>
    <p:sldId id="1481" r:id="rId13"/>
    <p:sldId id="1480" r:id="rId14"/>
    <p:sldId id="1482" r:id="rId15"/>
    <p:sldId id="1483" r:id="rId16"/>
    <p:sldId id="1469" r:id="rId17"/>
    <p:sldId id="1470" r:id="rId18"/>
    <p:sldId id="1471" r:id="rId19"/>
    <p:sldId id="1472" r:id="rId20"/>
    <p:sldId id="1473" r:id="rId21"/>
    <p:sldId id="1474" r:id="rId22"/>
    <p:sldId id="1475" r:id="rId23"/>
    <p:sldId id="1476" r:id="rId24"/>
    <p:sldId id="1464" r:id="rId25"/>
    <p:sldId id="1467" r:id="rId26"/>
    <p:sldId id="146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0342E"/>
    <a:srgbClr val="1B4C67"/>
    <a:srgbClr val="1A6094"/>
    <a:srgbClr val="25B1A6"/>
    <a:srgbClr val="00A77D"/>
    <a:srgbClr val="7EC297"/>
    <a:srgbClr val="6B6E6B"/>
    <a:srgbClr val="A2A6A3"/>
    <a:srgbClr val="79A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6796B-7C24-C14C-8E82-DE010CB610B9}" v="32" dt="2025-02-10T15:23:14.070"/>
  </p1510:revLst>
</p1510:revInfo>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90"/>
    <p:restoredTop sz="86025"/>
  </p:normalViewPr>
  <p:slideViewPr>
    <p:cSldViewPr snapToGrid="0">
      <p:cViewPr varScale="1">
        <p:scale>
          <a:sx n="161" d="100"/>
          <a:sy n="161" d="100"/>
        </p:scale>
        <p:origin x="704" y="1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oval, Michael" userId="S::9b8@ornl.gov::ee5cc324-d9df-4240-9de9-66fc91302071" providerId="AD" clId="Web-{F92B2486-FAA1-EB0C-5EFD-5FA2CAFE36E0}"/>
    <pc:docChg chg="addSld delSld modSld sldOrd">
      <pc:chgData name="Sandoval, Michael" userId="S::9b8@ornl.gov::ee5cc324-d9df-4240-9de9-66fc91302071" providerId="AD" clId="Web-{F92B2486-FAA1-EB0C-5EFD-5FA2CAFE36E0}" dt="2025-02-07T16:50:00.333" v="1617" actId="20577"/>
      <pc:docMkLst>
        <pc:docMk/>
      </pc:docMkLst>
      <pc:sldChg chg="addSp modSp">
        <pc:chgData name="Sandoval, Michael" userId="S::9b8@ornl.gov::ee5cc324-d9df-4240-9de9-66fc91302071" providerId="AD" clId="Web-{F92B2486-FAA1-EB0C-5EFD-5FA2CAFE36E0}" dt="2025-02-07T15:08:49.592" v="11"/>
        <pc:sldMkLst>
          <pc:docMk/>
          <pc:sldMk cId="2591165553" sldId="1461"/>
        </pc:sldMkLst>
        <pc:spChg chg="mod">
          <ac:chgData name="Sandoval, Michael" userId="S::9b8@ornl.gov::ee5cc324-d9df-4240-9de9-66fc91302071" providerId="AD" clId="Web-{F92B2486-FAA1-EB0C-5EFD-5FA2CAFE36E0}" dt="2025-02-07T15:07:49.030" v="4" actId="1076"/>
          <ac:spMkLst>
            <pc:docMk/>
            <pc:sldMk cId="2591165553" sldId="1461"/>
            <ac:spMk id="6" creationId="{24D4D7B9-2EDB-7A1D-4186-72192BDAEFE2}"/>
          </ac:spMkLst>
        </pc:spChg>
        <pc:spChg chg="add mod">
          <ac:chgData name="Sandoval, Michael" userId="S::9b8@ornl.gov::ee5cc324-d9df-4240-9de9-66fc91302071" providerId="AD" clId="Web-{F92B2486-FAA1-EB0C-5EFD-5FA2CAFE36E0}" dt="2025-02-07T15:08:49.592" v="11"/>
          <ac:spMkLst>
            <pc:docMk/>
            <pc:sldMk cId="2591165553" sldId="1461"/>
            <ac:spMk id="8" creationId="{F1F3A386-075F-FA05-523A-9801EF98CCD0}"/>
          </ac:spMkLst>
        </pc:spChg>
      </pc:sldChg>
      <pc:sldChg chg="modSp add replId">
        <pc:chgData name="Sandoval, Michael" userId="S::9b8@ornl.gov::ee5cc324-d9df-4240-9de9-66fc91302071" providerId="AD" clId="Web-{F92B2486-FAA1-EB0C-5EFD-5FA2CAFE36E0}" dt="2025-02-07T15:42:11.230" v="533" actId="20577"/>
        <pc:sldMkLst>
          <pc:docMk/>
          <pc:sldMk cId="2847804615" sldId="1469"/>
        </pc:sldMkLst>
        <pc:spChg chg="mod">
          <ac:chgData name="Sandoval, Michael" userId="S::9b8@ornl.gov::ee5cc324-d9df-4240-9de9-66fc91302071" providerId="AD" clId="Web-{F92B2486-FAA1-EB0C-5EFD-5FA2CAFE36E0}" dt="2025-02-07T15:13:58.310" v="39" actId="20577"/>
          <ac:spMkLst>
            <pc:docMk/>
            <pc:sldMk cId="2847804615" sldId="1469"/>
            <ac:spMk id="2" creationId="{4A5F933E-CB66-AEDE-F98B-EFF7A8592E77}"/>
          </ac:spMkLst>
        </pc:spChg>
        <pc:spChg chg="mod">
          <ac:chgData name="Sandoval, Michael" userId="S::9b8@ornl.gov::ee5cc324-d9df-4240-9de9-66fc91302071" providerId="AD" clId="Web-{F92B2486-FAA1-EB0C-5EFD-5FA2CAFE36E0}" dt="2025-02-07T15:42:11.230" v="533" actId="20577"/>
          <ac:spMkLst>
            <pc:docMk/>
            <pc:sldMk cId="2847804615" sldId="1469"/>
            <ac:spMk id="3" creationId="{3A62FEF5-6EB7-B029-0184-FA2CC8C6F2F3}"/>
          </ac:spMkLst>
        </pc:spChg>
      </pc:sldChg>
      <pc:sldChg chg="new del">
        <pc:chgData name="Sandoval, Michael" userId="S::9b8@ornl.gov::ee5cc324-d9df-4240-9de9-66fc91302071" providerId="AD" clId="Web-{F92B2486-FAA1-EB0C-5EFD-5FA2CAFE36E0}" dt="2025-02-07T15:14:17.514" v="41"/>
        <pc:sldMkLst>
          <pc:docMk/>
          <pc:sldMk cId="2066384581" sldId="1470"/>
        </pc:sldMkLst>
      </pc:sldChg>
      <pc:sldChg chg="addSp delSp modSp new ord">
        <pc:chgData name="Sandoval, Michael" userId="S::9b8@ornl.gov::ee5cc324-d9df-4240-9de9-66fc91302071" providerId="AD" clId="Web-{F92B2486-FAA1-EB0C-5EFD-5FA2CAFE36E0}" dt="2025-02-07T15:28:56.747" v="215"/>
        <pc:sldMkLst>
          <pc:docMk/>
          <pc:sldMk cId="4016373987" sldId="1470"/>
        </pc:sldMkLst>
        <pc:spChg chg="mod">
          <ac:chgData name="Sandoval, Michael" userId="S::9b8@ornl.gov::ee5cc324-d9df-4240-9de9-66fc91302071" providerId="AD" clId="Web-{F92B2486-FAA1-EB0C-5EFD-5FA2CAFE36E0}" dt="2025-02-07T15:16:50.935" v="61" actId="20577"/>
          <ac:spMkLst>
            <pc:docMk/>
            <pc:sldMk cId="4016373987" sldId="1470"/>
            <ac:spMk id="2" creationId="{FB2957A4-788D-663E-4A90-9E6D40FFF441}"/>
          </ac:spMkLst>
        </pc:spChg>
        <pc:spChg chg="add mod">
          <ac:chgData name="Sandoval, Michael" userId="S::9b8@ornl.gov::ee5cc324-d9df-4240-9de9-66fc91302071" providerId="AD" clId="Web-{F92B2486-FAA1-EB0C-5EFD-5FA2CAFE36E0}" dt="2025-02-07T15:21:26.950" v="131" actId="20577"/>
          <ac:spMkLst>
            <pc:docMk/>
            <pc:sldMk cId="4016373987" sldId="1470"/>
            <ac:spMk id="5" creationId="{25F150A4-DEB2-B819-F847-508F56B4EFFA}"/>
          </ac:spMkLst>
        </pc:spChg>
        <pc:spChg chg="add mod">
          <ac:chgData name="Sandoval, Michael" userId="S::9b8@ornl.gov::ee5cc324-d9df-4240-9de9-66fc91302071" providerId="AD" clId="Web-{F92B2486-FAA1-EB0C-5EFD-5FA2CAFE36E0}" dt="2025-02-07T15:21:30.247" v="133" actId="20577"/>
          <ac:spMkLst>
            <pc:docMk/>
            <pc:sldMk cId="4016373987" sldId="1470"/>
            <ac:spMk id="6" creationId="{4DA563F3-C364-A46E-D2BF-2A1B5572BF8F}"/>
          </ac:spMkLst>
        </pc:spChg>
        <pc:spChg chg="add mod">
          <ac:chgData name="Sandoval, Michael" userId="S::9b8@ornl.gov::ee5cc324-d9df-4240-9de9-66fc91302071" providerId="AD" clId="Web-{F92B2486-FAA1-EB0C-5EFD-5FA2CAFE36E0}" dt="2025-02-07T15:21:31.857" v="134" actId="20577"/>
          <ac:spMkLst>
            <pc:docMk/>
            <pc:sldMk cId="4016373987" sldId="1470"/>
            <ac:spMk id="7" creationId="{2BDFD40D-7050-5BE3-1126-E9D967413544}"/>
          </ac:spMkLst>
        </pc:spChg>
        <pc:picChg chg="add mod">
          <ac:chgData name="Sandoval, Michael" userId="S::9b8@ornl.gov::ee5cc324-d9df-4240-9de9-66fc91302071" providerId="AD" clId="Web-{F92B2486-FAA1-EB0C-5EFD-5FA2CAFE36E0}" dt="2025-02-07T15:19:46.419" v="110" actId="14100"/>
          <ac:picMkLst>
            <pc:docMk/>
            <pc:sldMk cId="4016373987" sldId="1470"/>
            <ac:picMk id="8" creationId="{F6672160-D9A4-2B01-A172-41F13479E2F9}"/>
          </ac:picMkLst>
        </pc:picChg>
      </pc:sldChg>
      <pc:sldChg chg="addSp delSp modSp new ord">
        <pc:chgData name="Sandoval, Michael" userId="S::9b8@ornl.gov::ee5cc324-d9df-4240-9de9-66fc91302071" providerId="AD" clId="Web-{F92B2486-FAA1-EB0C-5EFD-5FA2CAFE36E0}" dt="2025-02-07T15:28:56.747" v="214"/>
        <pc:sldMkLst>
          <pc:docMk/>
          <pc:sldMk cId="416766435" sldId="1471"/>
        </pc:sldMkLst>
        <pc:spChg chg="mod">
          <ac:chgData name="Sandoval, Michael" userId="S::9b8@ornl.gov::ee5cc324-d9df-4240-9de9-66fc91302071" providerId="AD" clId="Web-{F92B2486-FAA1-EB0C-5EFD-5FA2CAFE36E0}" dt="2025-02-07T15:22:26.482" v="142" actId="20577"/>
          <ac:spMkLst>
            <pc:docMk/>
            <pc:sldMk cId="416766435" sldId="1471"/>
            <ac:spMk id="2" creationId="{EB7C3966-4D6D-54C1-9D3B-FEE3C54595E3}"/>
          </ac:spMkLst>
        </pc:spChg>
        <pc:picChg chg="add mod">
          <ac:chgData name="Sandoval, Michael" userId="S::9b8@ornl.gov::ee5cc324-d9df-4240-9de9-66fc91302071" providerId="AD" clId="Web-{F92B2486-FAA1-EB0C-5EFD-5FA2CAFE36E0}" dt="2025-02-07T15:22:55.872" v="146" actId="1076"/>
          <ac:picMkLst>
            <pc:docMk/>
            <pc:sldMk cId="416766435" sldId="1471"/>
            <ac:picMk id="4" creationId="{2121A119-A881-8B27-50E3-685902BC29E8}"/>
          </ac:picMkLst>
        </pc:picChg>
      </pc:sldChg>
      <pc:sldChg chg="addSp delSp modSp new ord">
        <pc:chgData name="Sandoval, Michael" userId="S::9b8@ornl.gov::ee5cc324-d9df-4240-9de9-66fc91302071" providerId="AD" clId="Web-{F92B2486-FAA1-EB0C-5EFD-5FA2CAFE36E0}" dt="2025-02-07T15:29:21.419" v="217" actId="14100"/>
        <pc:sldMkLst>
          <pc:docMk/>
          <pc:sldMk cId="4173493561" sldId="1472"/>
        </pc:sldMkLst>
        <pc:spChg chg="mod">
          <ac:chgData name="Sandoval, Michael" userId="S::9b8@ornl.gov::ee5cc324-d9df-4240-9de9-66fc91302071" providerId="AD" clId="Web-{F92B2486-FAA1-EB0C-5EFD-5FA2CAFE36E0}" dt="2025-02-07T15:23:37.716" v="149" actId="20577"/>
          <ac:spMkLst>
            <pc:docMk/>
            <pc:sldMk cId="4173493561" sldId="1472"/>
            <ac:spMk id="2" creationId="{04BCF2AA-1CD7-D05A-2050-4DE4512A6449}"/>
          </ac:spMkLst>
        </pc:spChg>
        <pc:spChg chg="add mod">
          <ac:chgData name="Sandoval, Michael" userId="S::9b8@ornl.gov::ee5cc324-d9df-4240-9de9-66fc91302071" providerId="AD" clId="Web-{F92B2486-FAA1-EB0C-5EFD-5FA2CAFE36E0}" dt="2025-02-07T15:29:21.419" v="217" actId="14100"/>
          <ac:spMkLst>
            <pc:docMk/>
            <pc:sldMk cId="4173493561" sldId="1472"/>
            <ac:spMk id="6" creationId="{149131F7-6E15-9074-29BC-83ACCCA10329}"/>
          </ac:spMkLst>
        </pc:spChg>
        <pc:spChg chg="add mod">
          <ac:chgData name="Sandoval, Michael" userId="S::9b8@ornl.gov::ee5cc324-d9df-4240-9de9-66fc91302071" providerId="AD" clId="Web-{F92B2486-FAA1-EB0C-5EFD-5FA2CAFE36E0}" dt="2025-02-07T15:27:35.012" v="198" actId="20577"/>
          <ac:spMkLst>
            <pc:docMk/>
            <pc:sldMk cId="4173493561" sldId="1472"/>
            <ac:spMk id="7" creationId="{D46A386D-D7AC-9735-844D-9F899FF996BF}"/>
          </ac:spMkLst>
        </pc:spChg>
        <pc:spChg chg="add mod">
          <ac:chgData name="Sandoval, Michael" userId="S::9b8@ornl.gov::ee5cc324-d9df-4240-9de9-66fc91302071" providerId="AD" clId="Web-{F92B2486-FAA1-EB0C-5EFD-5FA2CAFE36E0}" dt="2025-02-07T15:27:52.028" v="204" actId="14100"/>
          <ac:spMkLst>
            <pc:docMk/>
            <pc:sldMk cId="4173493561" sldId="1472"/>
            <ac:spMk id="8" creationId="{CAFA7F12-7B0C-0C19-BBB6-B71D065D48A3}"/>
          </ac:spMkLst>
        </pc:spChg>
        <pc:spChg chg="add mod">
          <ac:chgData name="Sandoval, Michael" userId="S::9b8@ornl.gov::ee5cc324-d9df-4240-9de9-66fc91302071" providerId="AD" clId="Web-{F92B2486-FAA1-EB0C-5EFD-5FA2CAFE36E0}" dt="2025-02-07T15:28:01.059" v="206" actId="14100"/>
          <ac:spMkLst>
            <pc:docMk/>
            <pc:sldMk cId="4173493561" sldId="1472"/>
            <ac:spMk id="9" creationId="{17B3E6EB-BE61-BF48-B781-0B5E88040839}"/>
          </ac:spMkLst>
        </pc:spChg>
        <pc:picChg chg="add mod">
          <ac:chgData name="Sandoval, Michael" userId="S::9b8@ornl.gov::ee5cc324-d9df-4240-9de9-66fc91302071" providerId="AD" clId="Web-{F92B2486-FAA1-EB0C-5EFD-5FA2CAFE36E0}" dt="2025-02-07T15:25:44.278" v="160" actId="1076"/>
          <ac:picMkLst>
            <pc:docMk/>
            <pc:sldMk cId="4173493561" sldId="1472"/>
            <ac:picMk id="5" creationId="{334E2B26-7E31-43D1-C736-007D49890A05}"/>
          </ac:picMkLst>
        </pc:picChg>
        <pc:picChg chg="add mod">
          <ac:chgData name="Sandoval, Michael" userId="S::9b8@ornl.gov::ee5cc324-d9df-4240-9de9-66fc91302071" providerId="AD" clId="Web-{F92B2486-FAA1-EB0C-5EFD-5FA2CAFE36E0}" dt="2025-02-07T15:28:35.434" v="212" actId="1076"/>
          <ac:picMkLst>
            <pc:docMk/>
            <pc:sldMk cId="4173493561" sldId="1472"/>
            <ac:picMk id="10" creationId="{DF0798EA-1903-A6C6-E7B6-F0872CC7F111}"/>
          </ac:picMkLst>
        </pc:picChg>
      </pc:sldChg>
      <pc:sldChg chg="modSp new">
        <pc:chgData name="Sandoval, Michael" userId="S::9b8@ornl.gov::ee5cc324-d9df-4240-9de9-66fc91302071" providerId="AD" clId="Web-{F92B2486-FAA1-EB0C-5EFD-5FA2CAFE36E0}" dt="2025-02-07T15:54:42.229" v="686" actId="20577"/>
        <pc:sldMkLst>
          <pc:docMk/>
          <pc:sldMk cId="2906249208" sldId="1473"/>
        </pc:sldMkLst>
        <pc:spChg chg="mod">
          <ac:chgData name="Sandoval, Michael" userId="S::9b8@ornl.gov::ee5cc324-d9df-4240-9de9-66fc91302071" providerId="AD" clId="Web-{F92B2486-FAA1-EB0C-5EFD-5FA2CAFE36E0}" dt="2025-02-07T15:31:11.356" v="236" actId="20577"/>
          <ac:spMkLst>
            <pc:docMk/>
            <pc:sldMk cId="2906249208" sldId="1473"/>
            <ac:spMk id="2" creationId="{5CB1523C-8BFF-1D1F-A45A-4D63514F57DE}"/>
          </ac:spMkLst>
        </pc:spChg>
        <pc:spChg chg="mod">
          <ac:chgData name="Sandoval, Michael" userId="S::9b8@ornl.gov::ee5cc324-d9df-4240-9de9-66fc91302071" providerId="AD" clId="Web-{F92B2486-FAA1-EB0C-5EFD-5FA2CAFE36E0}" dt="2025-02-07T15:54:42.229" v="686" actId="20577"/>
          <ac:spMkLst>
            <pc:docMk/>
            <pc:sldMk cId="2906249208" sldId="1473"/>
            <ac:spMk id="3" creationId="{932B0D9E-CAE5-151A-0D62-134013AE1FC3}"/>
          </ac:spMkLst>
        </pc:spChg>
      </pc:sldChg>
      <pc:sldChg chg="addSp delSp modSp new">
        <pc:chgData name="Sandoval, Michael" userId="S::9b8@ornl.gov::ee5cc324-d9df-4240-9de9-66fc91302071" providerId="AD" clId="Web-{F92B2486-FAA1-EB0C-5EFD-5FA2CAFE36E0}" dt="2025-02-07T15:52:33.338" v="626"/>
        <pc:sldMkLst>
          <pc:docMk/>
          <pc:sldMk cId="930449761" sldId="1474"/>
        </pc:sldMkLst>
        <pc:spChg chg="mod">
          <ac:chgData name="Sandoval, Michael" userId="S::9b8@ornl.gov::ee5cc324-d9df-4240-9de9-66fc91302071" providerId="AD" clId="Web-{F92B2486-FAA1-EB0C-5EFD-5FA2CAFE36E0}" dt="2025-02-07T15:43:40.495" v="546" actId="20577"/>
          <ac:spMkLst>
            <pc:docMk/>
            <pc:sldMk cId="930449761" sldId="1474"/>
            <ac:spMk id="2" creationId="{1AE4BB08-2A37-1161-3F04-691ADA08708F}"/>
          </ac:spMkLst>
        </pc:spChg>
        <pc:spChg chg="add mod">
          <ac:chgData name="Sandoval, Michael" userId="S::9b8@ornl.gov::ee5cc324-d9df-4240-9de9-66fc91302071" providerId="AD" clId="Web-{F92B2486-FAA1-EB0C-5EFD-5FA2CAFE36E0}" dt="2025-02-07T15:51:21.213" v="618" actId="1076"/>
          <ac:spMkLst>
            <pc:docMk/>
            <pc:sldMk cId="930449761" sldId="1474"/>
            <ac:spMk id="5" creationId="{17E4645C-0958-4F31-F009-DA07AAC2AA24}"/>
          </ac:spMkLst>
        </pc:spChg>
        <pc:spChg chg="add mod">
          <ac:chgData name="Sandoval, Michael" userId="S::9b8@ornl.gov::ee5cc324-d9df-4240-9de9-66fc91302071" providerId="AD" clId="Web-{F92B2486-FAA1-EB0C-5EFD-5FA2CAFE36E0}" dt="2025-02-07T15:52:20.948" v="625"/>
          <ac:spMkLst>
            <pc:docMk/>
            <pc:sldMk cId="930449761" sldId="1474"/>
            <ac:spMk id="6" creationId="{2C86CF63-8A10-47EA-D74D-C8AF752B858F}"/>
          </ac:spMkLst>
        </pc:spChg>
        <pc:spChg chg="add mod">
          <ac:chgData name="Sandoval, Michael" userId="S::9b8@ornl.gov::ee5cc324-d9df-4240-9de9-66fc91302071" providerId="AD" clId="Web-{F92B2486-FAA1-EB0C-5EFD-5FA2CAFE36E0}" dt="2025-02-07T15:52:33.338" v="626"/>
          <ac:spMkLst>
            <pc:docMk/>
            <pc:sldMk cId="930449761" sldId="1474"/>
            <ac:spMk id="7" creationId="{671550B5-F4D0-F6CA-6D6D-0A4F009E9C86}"/>
          </ac:spMkLst>
        </pc:spChg>
        <pc:picChg chg="add mod modCrop">
          <ac:chgData name="Sandoval, Michael" userId="S::9b8@ornl.gov::ee5cc324-d9df-4240-9de9-66fc91302071" providerId="AD" clId="Web-{F92B2486-FAA1-EB0C-5EFD-5FA2CAFE36E0}" dt="2025-02-07T15:50:10.635" v="607" actId="1076"/>
          <ac:picMkLst>
            <pc:docMk/>
            <pc:sldMk cId="930449761" sldId="1474"/>
            <ac:picMk id="4" creationId="{1807C798-76B9-2C12-4345-4B004919DCB7}"/>
          </ac:picMkLst>
        </pc:picChg>
      </pc:sldChg>
      <pc:sldChg chg="addSp delSp modSp add replId">
        <pc:chgData name="Sandoval, Michael" userId="S::9b8@ornl.gov::ee5cc324-d9df-4240-9de9-66fc91302071" providerId="AD" clId="Web-{F92B2486-FAA1-EB0C-5EFD-5FA2CAFE36E0}" dt="2025-02-07T15:48:34.620" v="588"/>
        <pc:sldMkLst>
          <pc:docMk/>
          <pc:sldMk cId="3810438933" sldId="1475"/>
        </pc:sldMkLst>
        <pc:spChg chg="mod">
          <ac:chgData name="Sandoval, Michael" userId="S::9b8@ornl.gov::ee5cc324-d9df-4240-9de9-66fc91302071" providerId="AD" clId="Web-{F92B2486-FAA1-EB0C-5EFD-5FA2CAFE36E0}" dt="2025-02-07T15:44:53.995" v="557" actId="20577"/>
          <ac:spMkLst>
            <pc:docMk/>
            <pc:sldMk cId="3810438933" sldId="1475"/>
            <ac:spMk id="2" creationId="{B2D7F3FE-6169-ADEA-CB1C-32B8C239D04C}"/>
          </ac:spMkLst>
        </pc:spChg>
        <pc:spChg chg="add mod">
          <ac:chgData name="Sandoval, Michael" userId="S::9b8@ornl.gov::ee5cc324-d9df-4240-9de9-66fc91302071" providerId="AD" clId="Web-{F92B2486-FAA1-EB0C-5EFD-5FA2CAFE36E0}" dt="2025-02-07T15:47:54.479" v="581"/>
          <ac:spMkLst>
            <pc:docMk/>
            <pc:sldMk cId="3810438933" sldId="1475"/>
            <ac:spMk id="6" creationId="{2935510F-B0AD-6417-EE68-07973EE5E349}"/>
          </ac:spMkLst>
        </pc:spChg>
        <pc:spChg chg="add mod">
          <ac:chgData name="Sandoval, Michael" userId="S::9b8@ornl.gov::ee5cc324-d9df-4240-9de9-66fc91302071" providerId="AD" clId="Web-{F92B2486-FAA1-EB0C-5EFD-5FA2CAFE36E0}" dt="2025-02-07T15:48:34.620" v="588"/>
          <ac:spMkLst>
            <pc:docMk/>
            <pc:sldMk cId="3810438933" sldId="1475"/>
            <ac:spMk id="7" creationId="{10D9393D-E22A-2647-89C4-A4E6C196F19E}"/>
          </ac:spMkLst>
        </pc:spChg>
        <pc:picChg chg="add mod modCrop">
          <ac:chgData name="Sandoval, Michael" userId="S::9b8@ornl.gov::ee5cc324-d9df-4240-9de9-66fc91302071" providerId="AD" clId="Web-{F92B2486-FAA1-EB0C-5EFD-5FA2CAFE36E0}" dt="2025-02-07T15:47:22.714" v="574" actId="1076"/>
          <ac:picMkLst>
            <pc:docMk/>
            <pc:sldMk cId="3810438933" sldId="1475"/>
            <ac:picMk id="3" creationId="{D490FD41-330D-564A-F38F-580311C48267}"/>
          </ac:picMkLst>
        </pc:picChg>
      </pc:sldChg>
      <pc:sldChg chg="addSp delSp modSp add ord replId">
        <pc:chgData name="Sandoval, Michael" userId="S::9b8@ornl.gov::ee5cc324-d9df-4240-9de9-66fc91302071" providerId="AD" clId="Web-{F92B2486-FAA1-EB0C-5EFD-5FA2CAFE36E0}" dt="2025-02-07T15:49:28.917" v="602" actId="14100"/>
        <pc:sldMkLst>
          <pc:docMk/>
          <pc:sldMk cId="2514565807" sldId="1476"/>
        </pc:sldMkLst>
        <pc:spChg chg="mod">
          <ac:chgData name="Sandoval, Michael" userId="S::9b8@ornl.gov::ee5cc324-d9df-4240-9de9-66fc91302071" providerId="AD" clId="Web-{F92B2486-FAA1-EB0C-5EFD-5FA2CAFE36E0}" dt="2025-02-07T15:48:57.854" v="593" actId="20577"/>
          <ac:spMkLst>
            <pc:docMk/>
            <pc:sldMk cId="2514565807" sldId="1476"/>
            <ac:spMk id="2" creationId="{DCC2688D-9447-06DE-B014-F632294A324D}"/>
          </ac:spMkLst>
        </pc:spChg>
        <pc:picChg chg="add mod">
          <ac:chgData name="Sandoval, Michael" userId="S::9b8@ornl.gov::ee5cc324-d9df-4240-9de9-66fc91302071" providerId="AD" clId="Web-{F92B2486-FAA1-EB0C-5EFD-5FA2CAFE36E0}" dt="2025-02-07T15:49:28.917" v="602" actId="14100"/>
          <ac:picMkLst>
            <pc:docMk/>
            <pc:sldMk cId="2514565807" sldId="1476"/>
            <ac:picMk id="3" creationId="{39B0C6B8-060F-3F18-4587-384A530061BB}"/>
          </ac:picMkLst>
        </pc:picChg>
      </pc:sldChg>
      <pc:sldChg chg="addSp modSp new">
        <pc:chgData name="Sandoval, Michael" userId="S::9b8@ornl.gov::ee5cc324-d9df-4240-9de9-66fc91302071" providerId="AD" clId="Web-{F92B2486-FAA1-EB0C-5EFD-5FA2CAFE36E0}" dt="2025-02-07T16:46:59.506" v="1565" actId="20577"/>
        <pc:sldMkLst>
          <pc:docMk/>
          <pc:sldMk cId="2099096036" sldId="1477"/>
        </pc:sldMkLst>
        <pc:spChg chg="mod">
          <ac:chgData name="Sandoval, Michael" userId="S::9b8@ornl.gov::ee5cc324-d9df-4240-9de9-66fc91302071" providerId="AD" clId="Web-{F92B2486-FAA1-EB0C-5EFD-5FA2CAFE36E0}" dt="2025-02-07T16:06:42.837" v="705" actId="20577"/>
          <ac:spMkLst>
            <pc:docMk/>
            <pc:sldMk cId="2099096036" sldId="1477"/>
            <ac:spMk id="2" creationId="{E1D3292F-20CE-9A9E-6F28-0AF292324B6B}"/>
          </ac:spMkLst>
        </pc:spChg>
        <pc:spChg chg="mod">
          <ac:chgData name="Sandoval, Michael" userId="S::9b8@ornl.gov::ee5cc324-d9df-4240-9de9-66fc91302071" providerId="AD" clId="Web-{F92B2486-FAA1-EB0C-5EFD-5FA2CAFE36E0}" dt="2025-02-07T16:27:39.601" v="1014" actId="20577"/>
          <ac:spMkLst>
            <pc:docMk/>
            <pc:sldMk cId="2099096036" sldId="1477"/>
            <ac:spMk id="3" creationId="{0755CBE9-C519-C887-155F-44D804C115DD}"/>
          </ac:spMkLst>
        </pc:spChg>
        <pc:spChg chg="add mod">
          <ac:chgData name="Sandoval, Michael" userId="S::9b8@ornl.gov::ee5cc324-d9df-4240-9de9-66fc91302071" providerId="AD" clId="Web-{F92B2486-FAA1-EB0C-5EFD-5FA2CAFE36E0}" dt="2025-02-07T16:46:59.506" v="1565" actId="20577"/>
          <ac:spMkLst>
            <pc:docMk/>
            <pc:sldMk cId="2099096036" sldId="1477"/>
            <ac:spMk id="5" creationId="{7C759A27-4968-A0D2-C4B6-6C1F297387F1}"/>
          </ac:spMkLst>
        </pc:spChg>
        <pc:spChg chg="add mod">
          <ac:chgData name="Sandoval, Michael" userId="S::9b8@ornl.gov::ee5cc324-d9df-4240-9de9-66fc91302071" providerId="AD" clId="Web-{F92B2486-FAA1-EB0C-5EFD-5FA2CAFE36E0}" dt="2025-02-07T16:09:31.665" v="737" actId="1076"/>
          <ac:spMkLst>
            <pc:docMk/>
            <pc:sldMk cId="2099096036" sldId="1477"/>
            <ac:spMk id="6" creationId="{AEEDF0D3-21A0-CA33-F94B-B59AE944AEFD}"/>
          </ac:spMkLst>
        </pc:spChg>
        <pc:picChg chg="add mod">
          <ac:chgData name="Sandoval, Michael" userId="S::9b8@ornl.gov::ee5cc324-d9df-4240-9de9-66fc91302071" providerId="AD" clId="Web-{F92B2486-FAA1-EB0C-5EFD-5FA2CAFE36E0}" dt="2025-02-07T16:07:43.306" v="727" actId="1076"/>
          <ac:picMkLst>
            <pc:docMk/>
            <pc:sldMk cId="2099096036" sldId="1477"/>
            <ac:picMk id="4" creationId="{8ED4DE8C-9E7D-2A00-5A5D-E2FC0D94535D}"/>
          </ac:picMkLst>
        </pc:picChg>
      </pc:sldChg>
      <pc:sldChg chg="new del">
        <pc:chgData name="Sandoval, Michael" userId="S::9b8@ornl.gov::ee5cc324-d9df-4240-9de9-66fc91302071" providerId="AD" clId="Web-{F92B2486-FAA1-EB0C-5EFD-5FA2CAFE36E0}" dt="2025-02-07T15:57:28.229" v="688"/>
        <pc:sldMkLst>
          <pc:docMk/>
          <pc:sldMk cId="2811299386" sldId="1477"/>
        </pc:sldMkLst>
      </pc:sldChg>
      <pc:sldChg chg="addSp delSp modSp new">
        <pc:chgData name="Sandoval, Michael" userId="S::9b8@ornl.gov::ee5cc324-d9df-4240-9de9-66fc91302071" providerId="AD" clId="Web-{F92B2486-FAA1-EB0C-5EFD-5FA2CAFE36E0}" dt="2025-02-07T16:17:14.274" v="814" actId="1076"/>
        <pc:sldMkLst>
          <pc:docMk/>
          <pc:sldMk cId="2735980358" sldId="1478"/>
        </pc:sldMkLst>
        <pc:spChg chg="mod">
          <ac:chgData name="Sandoval, Michael" userId="S::9b8@ornl.gov::ee5cc324-d9df-4240-9de9-66fc91302071" providerId="AD" clId="Web-{F92B2486-FAA1-EB0C-5EFD-5FA2CAFE36E0}" dt="2025-02-07T16:15:52.211" v="802" actId="20577"/>
          <ac:spMkLst>
            <pc:docMk/>
            <pc:sldMk cId="2735980358" sldId="1478"/>
            <ac:spMk id="2" creationId="{02811753-4BE1-CABC-718E-2E52538F30B6}"/>
          </ac:spMkLst>
        </pc:spChg>
        <pc:picChg chg="add mod">
          <ac:chgData name="Sandoval, Michael" userId="S::9b8@ornl.gov::ee5cc324-d9df-4240-9de9-66fc91302071" providerId="AD" clId="Web-{F92B2486-FAA1-EB0C-5EFD-5FA2CAFE36E0}" dt="2025-02-07T16:17:14.274" v="814" actId="1076"/>
          <ac:picMkLst>
            <pc:docMk/>
            <pc:sldMk cId="2735980358" sldId="1478"/>
            <ac:picMk id="5" creationId="{EA5AD97E-7D1E-6A53-0603-A9E5C21AEBEC}"/>
          </ac:picMkLst>
        </pc:picChg>
      </pc:sldChg>
      <pc:sldChg chg="addSp delSp modSp new ord">
        <pc:chgData name="Sandoval, Michael" userId="S::9b8@ornl.gov::ee5cc324-d9df-4240-9de9-66fc91302071" providerId="AD" clId="Web-{F92B2486-FAA1-EB0C-5EFD-5FA2CAFE36E0}" dt="2025-02-07T16:22:44.383" v="875" actId="20577"/>
        <pc:sldMkLst>
          <pc:docMk/>
          <pc:sldMk cId="995982559" sldId="1479"/>
        </pc:sldMkLst>
        <pc:spChg chg="mod">
          <ac:chgData name="Sandoval, Michael" userId="S::9b8@ornl.gov::ee5cc324-d9df-4240-9de9-66fc91302071" providerId="AD" clId="Web-{F92B2486-FAA1-EB0C-5EFD-5FA2CAFE36E0}" dt="2025-02-07T16:22:44.383" v="875" actId="20577"/>
          <ac:spMkLst>
            <pc:docMk/>
            <pc:sldMk cId="995982559" sldId="1479"/>
            <ac:spMk id="2" creationId="{B397A2EA-3706-2B95-53F7-87B1B07E5AFC}"/>
          </ac:spMkLst>
        </pc:spChg>
        <pc:picChg chg="add mod">
          <ac:chgData name="Sandoval, Michael" userId="S::9b8@ornl.gov::ee5cc324-d9df-4240-9de9-66fc91302071" providerId="AD" clId="Web-{F92B2486-FAA1-EB0C-5EFD-5FA2CAFE36E0}" dt="2025-02-07T16:22:17.367" v="873" actId="1076"/>
          <ac:picMkLst>
            <pc:docMk/>
            <pc:sldMk cId="995982559" sldId="1479"/>
            <ac:picMk id="10" creationId="{27EDFBBE-C3E8-31C0-8D13-3303F23351F5}"/>
          </ac:picMkLst>
        </pc:picChg>
      </pc:sldChg>
      <pc:sldChg chg="addSp delSp modSp new del ord">
        <pc:chgData name="Sandoval, Michael" userId="S::9b8@ornl.gov::ee5cc324-d9df-4240-9de9-66fc91302071" providerId="AD" clId="Web-{F92B2486-FAA1-EB0C-5EFD-5FA2CAFE36E0}" dt="2025-02-07T16:20:03.305" v="827"/>
        <pc:sldMkLst>
          <pc:docMk/>
          <pc:sldMk cId="2187621409" sldId="1479"/>
        </pc:sldMkLst>
      </pc:sldChg>
      <pc:sldChg chg="addSp delSp modSp new del">
        <pc:chgData name="Sandoval, Michael" userId="S::9b8@ornl.gov::ee5cc324-d9df-4240-9de9-66fc91302071" providerId="AD" clId="Web-{F92B2486-FAA1-EB0C-5EFD-5FA2CAFE36E0}" dt="2025-02-07T16:24:30.226" v="886"/>
        <pc:sldMkLst>
          <pc:docMk/>
          <pc:sldMk cId="2437718371" sldId="1480"/>
        </pc:sldMkLst>
      </pc:sldChg>
      <pc:sldChg chg="addSp delSp modSp new">
        <pc:chgData name="Sandoval, Michael" userId="S::9b8@ornl.gov::ee5cc324-d9df-4240-9de9-66fc91302071" providerId="AD" clId="Web-{F92B2486-FAA1-EB0C-5EFD-5FA2CAFE36E0}" dt="2025-02-07T16:26:06.101" v="939" actId="20577"/>
        <pc:sldMkLst>
          <pc:docMk/>
          <pc:sldMk cId="2926249341" sldId="1480"/>
        </pc:sldMkLst>
        <pc:spChg chg="mod">
          <ac:chgData name="Sandoval, Michael" userId="S::9b8@ornl.gov::ee5cc324-d9df-4240-9de9-66fc91302071" providerId="AD" clId="Web-{F92B2486-FAA1-EB0C-5EFD-5FA2CAFE36E0}" dt="2025-02-07T16:26:06.101" v="939" actId="20577"/>
          <ac:spMkLst>
            <pc:docMk/>
            <pc:sldMk cId="2926249341" sldId="1480"/>
            <ac:spMk id="2" creationId="{3BA3EC79-DC60-DDF1-5491-E1661AC2EB86}"/>
          </ac:spMkLst>
        </pc:spChg>
        <pc:spChg chg="add del mod">
          <ac:chgData name="Sandoval, Michael" userId="S::9b8@ornl.gov::ee5cc324-d9df-4240-9de9-66fc91302071" providerId="AD" clId="Web-{F92B2486-FAA1-EB0C-5EFD-5FA2CAFE36E0}" dt="2025-02-07T16:25:28.179" v="913" actId="20577"/>
          <ac:spMkLst>
            <pc:docMk/>
            <pc:sldMk cId="2926249341" sldId="1480"/>
            <ac:spMk id="3" creationId="{738D5B6E-10BD-3826-1667-37C65D72703C}"/>
          </ac:spMkLst>
        </pc:spChg>
        <pc:picChg chg="add mod">
          <ac:chgData name="Sandoval, Michael" userId="S::9b8@ornl.gov::ee5cc324-d9df-4240-9de9-66fc91302071" providerId="AD" clId="Web-{F92B2486-FAA1-EB0C-5EFD-5FA2CAFE36E0}" dt="2025-02-07T16:25:37.132" v="917" actId="1076"/>
          <ac:picMkLst>
            <pc:docMk/>
            <pc:sldMk cId="2926249341" sldId="1480"/>
            <ac:picMk id="5" creationId="{F919BAB2-9BF0-0990-BF64-8602DDC9BAC1}"/>
          </ac:picMkLst>
        </pc:picChg>
      </pc:sldChg>
      <pc:sldChg chg="modSp new ord">
        <pc:chgData name="Sandoval, Michael" userId="S::9b8@ornl.gov::ee5cc324-d9df-4240-9de9-66fc91302071" providerId="AD" clId="Web-{F92B2486-FAA1-EB0C-5EFD-5FA2CAFE36E0}" dt="2025-02-07T16:50:00.333" v="1617" actId="20577"/>
        <pc:sldMkLst>
          <pc:docMk/>
          <pc:sldMk cId="1140430261" sldId="1481"/>
        </pc:sldMkLst>
        <pc:spChg chg="mod">
          <ac:chgData name="Sandoval, Michael" userId="S::9b8@ornl.gov::ee5cc324-d9df-4240-9de9-66fc91302071" providerId="AD" clId="Web-{F92B2486-FAA1-EB0C-5EFD-5FA2CAFE36E0}" dt="2025-02-07T16:50:00.333" v="1617" actId="20577"/>
          <ac:spMkLst>
            <pc:docMk/>
            <pc:sldMk cId="1140430261" sldId="1481"/>
            <ac:spMk id="2" creationId="{C1269AC3-38A5-7B74-EDC4-004A78742D85}"/>
          </ac:spMkLst>
        </pc:spChg>
        <pc:spChg chg="mod">
          <ac:chgData name="Sandoval, Michael" userId="S::9b8@ornl.gov::ee5cc324-d9df-4240-9de9-66fc91302071" providerId="AD" clId="Web-{F92B2486-FAA1-EB0C-5EFD-5FA2CAFE36E0}" dt="2025-02-07T16:49:51.068" v="1610" actId="20577"/>
          <ac:spMkLst>
            <pc:docMk/>
            <pc:sldMk cId="1140430261" sldId="1481"/>
            <ac:spMk id="3" creationId="{AA209F8A-2A6F-A25B-3EDB-4839474AAE9E}"/>
          </ac:spMkLst>
        </pc:spChg>
      </pc:sldChg>
      <pc:sldChg chg="modSp new del">
        <pc:chgData name="Sandoval, Michael" userId="S::9b8@ornl.gov::ee5cc324-d9df-4240-9de9-66fc91302071" providerId="AD" clId="Web-{F92B2486-FAA1-EB0C-5EFD-5FA2CAFE36E0}" dt="2025-02-07T16:28:20.226" v="1027"/>
        <pc:sldMkLst>
          <pc:docMk/>
          <pc:sldMk cId="3459812018" sldId="1481"/>
        </pc:sldMkLst>
      </pc:sldChg>
      <pc:sldChg chg="modSp new">
        <pc:chgData name="Sandoval, Michael" userId="S::9b8@ornl.gov::ee5cc324-d9df-4240-9de9-66fc91302071" providerId="AD" clId="Web-{F92B2486-FAA1-EB0C-5EFD-5FA2CAFE36E0}" dt="2025-02-07T16:46:09.537" v="1555" actId="20577"/>
        <pc:sldMkLst>
          <pc:docMk/>
          <pc:sldMk cId="2093654784" sldId="1482"/>
        </pc:sldMkLst>
        <pc:spChg chg="mod">
          <ac:chgData name="Sandoval, Michael" userId="S::9b8@ornl.gov::ee5cc324-d9df-4240-9de9-66fc91302071" providerId="AD" clId="Web-{F92B2486-FAA1-EB0C-5EFD-5FA2CAFE36E0}" dt="2025-02-07T16:30:50.429" v="1068" actId="20577"/>
          <ac:spMkLst>
            <pc:docMk/>
            <pc:sldMk cId="2093654784" sldId="1482"/>
            <ac:spMk id="2" creationId="{82E2FE5C-629D-1733-5B73-14F51A5DBB25}"/>
          </ac:spMkLst>
        </pc:spChg>
        <pc:spChg chg="mod">
          <ac:chgData name="Sandoval, Michael" userId="S::9b8@ornl.gov::ee5cc324-d9df-4240-9de9-66fc91302071" providerId="AD" clId="Web-{F92B2486-FAA1-EB0C-5EFD-5FA2CAFE36E0}" dt="2025-02-07T16:46:09.537" v="1555" actId="20577"/>
          <ac:spMkLst>
            <pc:docMk/>
            <pc:sldMk cId="2093654784" sldId="1482"/>
            <ac:spMk id="3" creationId="{40C66CF8-F757-5101-9ED8-EC94976AEFC7}"/>
          </ac:spMkLst>
        </pc:spChg>
      </pc:sldChg>
      <pc:sldChg chg="addSp delSp modSp new ord">
        <pc:chgData name="Sandoval, Michael" userId="S::9b8@ornl.gov::ee5cc324-d9df-4240-9de9-66fc91302071" providerId="AD" clId="Web-{F92B2486-FAA1-EB0C-5EFD-5FA2CAFE36E0}" dt="2025-02-07T16:45:31.506" v="1548" actId="20577"/>
        <pc:sldMkLst>
          <pc:docMk/>
          <pc:sldMk cId="4196451103" sldId="1483"/>
        </pc:sldMkLst>
        <pc:spChg chg="mod">
          <ac:chgData name="Sandoval, Michael" userId="S::9b8@ornl.gov::ee5cc324-d9df-4240-9de9-66fc91302071" providerId="AD" clId="Web-{F92B2486-FAA1-EB0C-5EFD-5FA2CAFE36E0}" dt="2025-02-07T16:34:53.975" v="1180" actId="20577"/>
          <ac:spMkLst>
            <pc:docMk/>
            <pc:sldMk cId="4196451103" sldId="1483"/>
            <ac:spMk id="2" creationId="{B3DD0887-F0D0-0F92-2CD3-DB459970B950}"/>
          </ac:spMkLst>
        </pc:spChg>
        <pc:spChg chg="mod">
          <ac:chgData name="Sandoval, Michael" userId="S::9b8@ornl.gov::ee5cc324-d9df-4240-9de9-66fc91302071" providerId="AD" clId="Web-{F92B2486-FAA1-EB0C-5EFD-5FA2CAFE36E0}" dt="2025-02-07T16:45:31.506" v="1548" actId="20577"/>
          <ac:spMkLst>
            <pc:docMk/>
            <pc:sldMk cId="4196451103" sldId="1483"/>
            <ac:spMk id="3" creationId="{F2A49DD5-EC62-36B3-1E11-373FD597918F}"/>
          </ac:spMkLst>
        </pc:spChg>
        <pc:spChg chg="add mod">
          <ac:chgData name="Sandoval, Michael" userId="S::9b8@ornl.gov::ee5cc324-d9df-4240-9de9-66fc91302071" providerId="AD" clId="Web-{F92B2486-FAA1-EB0C-5EFD-5FA2CAFE36E0}" dt="2025-02-07T16:44:40.521" v="1515" actId="1076"/>
          <ac:spMkLst>
            <pc:docMk/>
            <pc:sldMk cId="4196451103" sldId="1483"/>
            <ac:spMk id="5" creationId="{9D73AB55-9CF9-E802-F7AD-1322F4D89CFD}"/>
          </ac:spMkLst>
        </pc:spChg>
        <pc:picChg chg="add mod">
          <ac:chgData name="Sandoval, Michael" userId="S::9b8@ornl.gov::ee5cc324-d9df-4240-9de9-66fc91302071" providerId="AD" clId="Web-{F92B2486-FAA1-EB0C-5EFD-5FA2CAFE36E0}" dt="2025-02-07T16:44:48.240" v="1518" actId="1076"/>
          <ac:picMkLst>
            <pc:docMk/>
            <pc:sldMk cId="4196451103" sldId="1483"/>
            <ac:picMk id="6" creationId="{17C5B889-7FBF-B8C8-6B5F-AC7DF5228C91}"/>
          </ac:picMkLst>
        </pc:picChg>
      </pc:sldChg>
    </pc:docChg>
  </pc:docChgLst>
  <pc:docChgLst>
    <pc:chgData name="Gopalakrishnan Meena, Murali" userId="da338b6e-9b70-47cb-aa7b-5a4ce1a73752" providerId="ADAL" clId="{2C56796B-7C24-C14C-8E82-DE010CB610B9}"/>
    <pc:docChg chg="undo custSel addSld delSld modSld">
      <pc:chgData name="Gopalakrishnan Meena, Murali" userId="da338b6e-9b70-47cb-aa7b-5a4ce1a73752" providerId="ADAL" clId="{2C56796B-7C24-C14C-8E82-DE010CB610B9}" dt="2025-02-10T15:23:35.965" v="96" actId="1076"/>
      <pc:docMkLst>
        <pc:docMk/>
      </pc:docMkLst>
      <pc:sldChg chg="addSp modSp mod">
        <pc:chgData name="Gopalakrishnan Meena, Murali" userId="da338b6e-9b70-47cb-aa7b-5a4ce1a73752" providerId="ADAL" clId="{2C56796B-7C24-C14C-8E82-DE010CB610B9}" dt="2025-02-06T15:02:16.650" v="18" actId="207"/>
        <pc:sldMkLst>
          <pc:docMk/>
          <pc:sldMk cId="1713182178" sldId="256"/>
        </pc:sldMkLst>
        <pc:spChg chg="add mod">
          <ac:chgData name="Gopalakrishnan Meena, Murali" userId="da338b6e-9b70-47cb-aa7b-5a4ce1a73752" providerId="ADAL" clId="{2C56796B-7C24-C14C-8E82-DE010CB610B9}" dt="2025-02-06T15:02:16.650" v="18" actId="207"/>
          <ac:spMkLst>
            <pc:docMk/>
            <pc:sldMk cId="1713182178" sldId="256"/>
            <ac:spMk id="3" creationId="{7EBDC127-9C2A-7A88-636F-9301B3C9E718}"/>
          </ac:spMkLst>
        </pc:spChg>
      </pc:sldChg>
      <pc:sldChg chg="modSp mod">
        <pc:chgData name="Gopalakrishnan Meena, Murali" userId="da338b6e-9b70-47cb-aa7b-5a4ce1a73752" providerId="ADAL" clId="{2C56796B-7C24-C14C-8E82-DE010CB610B9}" dt="2025-02-10T14:45:23.575" v="85" actId="20577"/>
        <pc:sldMkLst>
          <pc:docMk/>
          <pc:sldMk cId="38393118" sldId="1465"/>
        </pc:sldMkLst>
        <pc:spChg chg="mod">
          <ac:chgData name="Gopalakrishnan Meena, Murali" userId="da338b6e-9b70-47cb-aa7b-5a4ce1a73752" providerId="ADAL" clId="{2C56796B-7C24-C14C-8E82-DE010CB610B9}" dt="2025-02-10T14:45:23.575" v="85" actId="20577"/>
          <ac:spMkLst>
            <pc:docMk/>
            <pc:sldMk cId="38393118" sldId="1465"/>
            <ac:spMk id="3" creationId="{131D46DB-FA56-F853-7944-D10787A86ACC}"/>
          </ac:spMkLst>
        </pc:spChg>
      </pc:sldChg>
      <pc:sldChg chg="modNotesTx">
        <pc:chgData name="Gopalakrishnan Meena, Murali" userId="da338b6e-9b70-47cb-aa7b-5a4ce1a73752" providerId="ADAL" clId="{2C56796B-7C24-C14C-8E82-DE010CB610B9}" dt="2025-02-10T14:15:26.271" v="53" actId="313"/>
        <pc:sldMkLst>
          <pc:docMk/>
          <pc:sldMk cId="1353685701" sldId="1466"/>
        </pc:sldMkLst>
      </pc:sldChg>
      <pc:sldChg chg="addSp delSp modSp mod delAnim modAnim modNotesTx">
        <pc:chgData name="Gopalakrishnan Meena, Murali" userId="da338b6e-9b70-47cb-aa7b-5a4ce1a73752" providerId="ADAL" clId="{2C56796B-7C24-C14C-8E82-DE010CB610B9}" dt="2025-02-10T15:23:35.965" v="96" actId="1076"/>
        <pc:sldMkLst>
          <pc:docMk/>
          <pc:sldMk cId="434491387" sldId="1467"/>
        </pc:sldMkLst>
        <pc:picChg chg="add mod">
          <ac:chgData name="Gopalakrishnan Meena, Murali" userId="da338b6e-9b70-47cb-aa7b-5a4ce1a73752" providerId="ADAL" clId="{2C56796B-7C24-C14C-8E82-DE010CB610B9}" dt="2025-02-10T15:23:35.965" v="96" actId="1076"/>
          <ac:picMkLst>
            <pc:docMk/>
            <pc:sldMk cId="434491387" sldId="1467"/>
            <ac:picMk id="5" creationId="{BA289213-778C-A55D-60C6-727A15885788}"/>
          </ac:picMkLst>
        </pc:picChg>
        <pc:picChg chg="add mod modCrop">
          <ac:chgData name="Gopalakrishnan Meena, Murali" userId="da338b6e-9b70-47cb-aa7b-5a4ce1a73752" providerId="ADAL" clId="{2C56796B-7C24-C14C-8E82-DE010CB610B9}" dt="2025-02-07T16:57:46.429" v="29" actId="688"/>
          <ac:picMkLst>
            <pc:docMk/>
            <pc:sldMk cId="434491387" sldId="1467"/>
            <ac:picMk id="8" creationId="{327D2298-6AEC-21FB-9EC8-1C287325E7E5}"/>
          </ac:picMkLst>
        </pc:picChg>
        <pc:picChg chg="add del mod">
          <ac:chgData name="Gopalakrishnan Meena, Murali" userId="da338b6e-9b70-47cb-aa7b-5a4ce1a73752" providerId="ADAL" clId="{2C56796B-7C24-C14C-8E82-DE010CB610B9}" dt="2025-02-10T15:23:30.176" v="95" actId="478"/>
          <ac:picMkLst>
            <pc:docMk/>
            <pc:sldMk cId="434491387" sldId="1467"/>
            <ac:picMk id="15" creationId="{57B02926-E783-B10C-57E3-26D996AA5A92}"/>
          </ac:picMkLst>
        </pc:picChg>
      </pc:sldChg>
      <pc:sldChg chg="addSp delSp modSp add mod delAnim modAnim">
        <pc:chgData name="Gopalakrishnan Meena, Murali" userId="da338b6e-9b70-47cb-aa7b-5a4ce1a73752" providerId="ADAL" clId="{2C56796B-7C24-C14C-8E82-DE010CB610B9}" dt="2025-02-10T14:36:45.578" v="73"/>
        <pc:sldMkLst>
          <pc:docMk/>
          <pc:sldMk cId="1895647177" sldId="1510"/>
        </pc:sldMkLst>
        <pc:grpChg chg="add mod">
          <ac:chgData name="Gopalakrishnan Meena, Murali" userId="da338b6e-9b70-47cb-aa7b-5a4ce1a73752" providerId="ADAL" clId="{2C56796B-7C24-C14C-8E82-DE010CB610B9}" dt="2025-02-10T14:20:10.851" v="61" actId="164"/>
          <ac:grpSpMkLst>
            <pc:docMk/>
            <pc:sldMk cId="1895647177" sldId="1510"/>
            <ac:grpSpMk id="5" creationId="{72EF63CC-480C-D343-D779-8C77976D239B}"/>
          </ac:grpSpMkLst>
        </pc:grpChg>
        <pc:picChg chg="add del mod">
          <ac:chgData name="Gopalakrishnan Meena, Murali" userId="da338b6e-9b70-47cb-aa7b-5a4ce1a73752" providerId="ADAL" clId="{2C56796B-7C24-C14C-8E82-DE010CB610B9}" dt="2025-02-10T14:36:27.367" v="70" actId="478"/>
          <ac:picMkLst>
            <pc:docMk/>
            <pc:sldMk cId="1895647177" sldId="1510"/>
            <ac:picMk id="3" creationId="{9B6EC8D5-783E-6F43-8B5E-20017FF32D90}"/>
          </ac:picMkLst>
        </pc:picChg>
        <pc:picChg chg="mod">
          <ac:chgData name="Gopalakrishnan Meena, Murali" userId="da338b6e-9b70-47cb-aa7b-5a4ce1a73752" providerId="ADAL" clId="{2C56796B-7C24-C14C-8E82-DE010CB610B9}" dt="2025-02-10T14:20:10.851" v="61" actId="164"/>
          <ac:picMkLst>
            <pc:docMk/>
            <pc:sldMk cId="1895647177" sldId="1510"/>
            <ac:picMk id="4" creationId="{F93FE9ED-7D87-4130-749F-DF9AA943332F}"/>
          </ac:picMkLst>
        </pc:picChg>
        <pc:picChg chg="add mod">
          <ac:chgData name="Gopalakrishnan Meena, Murali" userId="da338b6e-9b70-47cb-aa7b-5a4ce1a73752" providerId="ADAL" clId="{2C56796B-7C24-C14C-8E82-DE010CB610B9}" dt="2025-02-10T14:36:39.398" v="71" actId="1076"/>
          <ac:picMkLst>
            <pc:docMk/>
            <pc:sldMk cId="1895647177" sldId="1510"/>
            <ac:picMk id="6" creationId="{ACEBB500-D8ED-6B30-2BB6-242D18B4C2E5}"/>
          </ac:picMkLst>
        </pc:picChg>
        <pc:picChg chg="mod">
          <ac:chgData name="Gopalakrishnan Meena, Murali" userId="da338b6e-9b70-47cb-aa7b-5a4ce1a73752" providerId="ADAL" clId="{2C56796B-7C24-C14C-8E82-DE010CB610B9}" dt="2025-02-10T14:20:10.851" v="61" actId="164"/>
          <ac:picMkLst>
            <pc:docMk/>
            <pc:sldMk cId="1895647177" sldId="1510"/>
            <ac:picMk id="8" creationId="{D74C1F9A-2DE6-868A-94CB-7E4C75C952D8}"/>
          </ac:picMkLst>
        </pc:picChg>
      </pc:sldChg>
      <pc:sldChg chg="add">
        <pc:chgData name="Gopalakrishnan Meena, Murali" userId="da338b6e-9b70-47cb-aa7b-5a4ce1a73752" providerId="ADAL" clId="{2C56796B-7C24-C14C-8E82-DE010CB610B9}" dt="2025-02-10T14:18:16.993" v="54"/>
        <pc:sldMkLst>
          <pc:docMk/>
          <pc:sldMk cId="256135678" sldId="1511"/>
        </pc:sldMkLst>
      </pc:sldChg>
      <pc:sldChg chg="add del">
        <pc:chgData name="Gopalakrishnan Meena, Murali" userId="da338b6e-9b70-47cb-aa7b-5a4ce1a73752" providerId="ADAL" clId="{2C56796B-7C24-C14C-8E82-DE010CB610B9}" dt="2025-02-10T14:36:51.565" v="74" actId="2696"/>
        <pc:sldMkLst>
          <pc:docMk/>
          <pc:sldMk cId="2338522811" sldId="151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2/10/25</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1</a:t>
            </a:fld>
            <a:endParaRPr lang="en-US" dirty="0"/>
          </a:p>
        </p:txBody>
      </p:sp>
    </p:spTree>
    <p:extLst>
      <p:ext uri="{BB962C8B-B14F-4D97-AF65-F5344CB8AC3E}">
        <p14:creationId xmlns:p14="http://schemas.microsoft.com/office/powerpoint/2010/main" val="3748648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A2CD3-FB95-D94F-9F04-F9F995EAB822}" type="slidenum">
              <a:rPr lang="en-US" smtClean="0"/>
              <a:t>4</a:t>
            </a:fld>
            <a:endParaRPr lang="en-US"/>
          </a:p>
        </p:txBody>
      </p:sp>
    </p:spTree>
    <p:extLst>
      <p:ext uri="{BB962C8B-B14F-4D97-AF65-F5344CB8AC3E}">
        <p14:creationId xmlns:p14="http://schemas.microsoft.com/office/powerpoint/2010/main" val="305779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F19A6-26C3-C9F2-3E93-85CCD18ED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25BA6-25CC-E2DA-E205-BB53BB8F4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3908C-AD39-7155-B743-517B1EF1C5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BFBCA8-68B3-60E9-E9F4-7666CBFA8A47}"/>
              </a:ext>
            </a:extLst>
          </p:cNvPr>
          <p:cNvSpPr>
            <a:spLocks noGrp="1"/>
          </p:cNvSpPr>
          <p:nvPr>
            <p:ph type="sldNum" sz="quarter" idx="5"/>
          </p:nvPr>
        </p:nvSpPr>
        <p:spPr/>
        <p:txBody>
          <a:bodyPr/>
          <a:lstStyle/>
          <a:p>
            <a:fld id="{DBFF095A-F86B-4B29-8A9F-DF3D3D1F3E2A}" type="slidenum">
              <a:rPr lang="en-US" smtClean="0"/>
              <a:pPr/>
              <a:t>5</a:t>
            </a:fld>
            <a:endParaRPr lang="en-US" dirty="0"/>
          </a:p>
        </p:txBody>
      </p:sp>
    </p:spTree>
    <p:extLst>
      <p:ext uri="{BB962C8B-B14F-4D97-AF65-F5344CB8AC3E}">
        <p14:creationId xmlns:p14="http://schemas.microsoft.com/office/powerpoint/2010/main" val="3155906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6</a:t>
            </a:fld>
            <a:endParaRPr lang="en-US" dirty="0"/>
          </a:p>
        </p:txBody>
      </p:sp>
    </p:spTree>
    <p:extLst>
      <p:ext uri="{BB962C8B-B14F-4D97-AF65-F5344CB8AC3E}">
        <p14:creationId xmlns:p14="http://schemas.microsoft.com/office/powerpoint/2010/main" val="59964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Science motivation</a:t>
            </a:r>
          </a:p>
        </p:txBody>
      </p:sp>
      <p:sp>
        <p:nvSpPr>
          <p:cNvPr id="4" name="Slide Number Placeholder 3"/>
          <p:cNvSpPr>
            <a:spLocks noGrp="1"/>
          </p:cNvSpPr>
          <p:nvPr>
            <p:ph type="sldNum" sz="quarter" idx="5"/>
          </p:nvPr>
        </p:nvSpPr>
        <p:spPr/>
        <p:txBody>
          <a:bodyPr/>
          <a:lstStyle/>
          <a:p>
            <a:fld id="{CEEA2CD3-FB95-D94F-9F04-F9F995EAB822}" type="slidenum">
              <a:rPr lang="en-US" smtClean="0"/>
              <a:t>7</a:t>
            </a:fld>
            <a:endParaRPr lang="en-US"/>
          </a:p>
        </p:txBody>
      </p:sp>
    </p:spTree>
    <p:extLst>
      <p:ext uri="{BB962C8B-B14F-4D97-AF65-F5344CB8AC3E}">
        <p14:creationId xmlns:p14="http://schemas.microsoft.com/office/powerpoint/2010/main" val="178264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A2CD3-FB95-D94F-9F04-F9F995EAB822}" type="slidenum">
              <a:rPr lang="en-US" smtClean="0"/>
              <a:t>25</a:t>
            </a:fld>
            <a:endParaRPr lang="en-US"/>
          </a:p>
        </p:txBody>
      </p:sp>
    </p:spTree>
    <p:extLst>
      <p:ext uri="{BB962C8B-B14F-4D97-AF65-F5344CB8AC3E}">
        <p14:creationId xmlns:p14="http://schemas.microsoft.com/office/powerpoint/2010/main" val="3942368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4" name="Picture Placeholder 9" descr="2022-P04822: Frontier supercomputer earned the top ranking May 2022, taken June 1, 2022.  ORNLs Frontier supercomputer  earned the top ranking Monday as the world’s fastest on the 59th TOP500 list, with 1.1 exaflops of performance. The system is the first to achieve an unprecedented level of computing performance known as exascale, a threshold of a quintillion calculations per second.  This image has been reviewed by an ORNL Releasing Official and is approved for public release, August 9, 2022.&#10;">
            <a:extLst>
              <a:ext uri="{FF2B5EF4-FFF2-40B4-BE49-F238E27FC236}">
                <a16:creationId xmlns:a16="http://schemas.microsoft.com/office/drawing/2014/main" id="{919D8432-4342-44AB-B0B1-676D2EE0A8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7" name="Picture 6" descr="A green text on a black background&#10;&#10;Description automatically generated">
            <a:extLst>
              <a:ext uri="{FF2B5EF4-FFF2-40B4-BE49-F238E27FC236}">
                <a16:creationId xmlns:a16="http://schemas.microsoft.com/office/drawing/2014/main" id="{5EEC543B-0ABC-C7D0-9CDB-7910C78FF1F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34622" y="1149249"/>
            <a:ext cx="2618922" cy="437616"/>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819AA943-F9C0-62F6-AD0F-1C796C343A84}"/>
              </a:ext>
            </a:extLst>
          </p:cNvPr>
          <p:cNvSpPr>
            <a:spLocks noGrp="1"/>
          </p:cNvSpPr>
          <p:nvPr>
            <p:ph type="body" sz="quarter" idx="20" hasCustomPrompt="1"/>
          </p:nvPr>
        </p:nvSpPr>
        <p:spPr>
          <a:xfrm>
            <a:off x="2236835"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C12024F7-BA41-30D2-A938-2201148CA3EF}"/>
              </a:ext>
            </a:extLst>
          </p:cNvPr>
          <p:cNvSpPr>
            <a:spLocks noGrp="1"/>
          </p:cNvSpPr>
          <p:nvPr>
            <p:ph type="body" sz="quarter" idx="21" hasCustomPrompt="1"/>
          </p:nvPr>
        </p:nvSpPr>
        <p:spPr>
          <a:xfrm>
            <a:off x="4978495"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FD026B5B-98A9-8710-531C-FA344F78CBBE}"/>
              </a:ext>
            </a:extLst>
          </p:cNvPr>
          <p:cNvSpPr>
            <a:spLocks noGrp="1"/>
          </p:cNvSpPr>
          <p:nvPr>
            <p:ph type="body" sz="quarter" idx="22" hasCustomPrompt="1"/>
          </p:nvPr>
        </p:nvSpPr>
        <p:spPr>
          <a:xfrm>
            <a:off x="7781709"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4" name="Text Placeholder 21">
            <a:extLst>
              <a:ext uri="{FF2B5EF4-FFF2-40B4-BE49-F238E27FC236}">
                <a16:creationId xmlns:a16="http://schemas.microsoft.com/office/drawing/2014/main" id="{7B8AD8E0-B5B6-0AAA-CA65-C316CF6FDCF5}"/>
              </a:ext>
            </a:extLst>
          </p:cNvPr>
          <p:cNvSpPr>
            <a:spLocks noGrp="1"/>
          </p:cNvSpPr>
          <p:nvPr>
            <p:ph type="body" sz="quarter" idx="24" hasCustomPrompt="1"/>
          </p:nvPr>
        </p:nvSpPr>
        <p:spPr>
          <a:xfrm>
            <a:off x="2236835"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5" name="Text Placeholder 21">
            <a:extLst>
              <a:ext uri="{FF2B5EF4-FFF2-40B4-BE49-F238E27FC236}">
                <a16:creationId xmlns:a16="http://schemas.microsoft.com/office/drawing/2014/main" id="{23864C2B-0584-AB93-B844-771C2C9B8A84}"/>
              </a:ext>
            </a:extLst>
          </p:cNvPr>
          <p:cNvSpPr>
            <a:spLocks noGrp="1"/>
          </p:cNvSpPr>
          <p:nvPr>
            <p:ph type="body" sz="quarter" idx="25" hasCustomPrompt="1"/>
          </p:nvPr>
        </p:nvSpPr>
        <p:spPr>
          <a:xfrm>
            <a:off x="4978495"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A576DEBE-70E8-51FB-0278-32F5D3BBBEBF}"/>
              </a:ext>
            </a:extLst>
          </p:cNvPr>
          <p:cNvSpPr>
            <a:spLocks noGrp="1"/>
          </p:cNvSpPr>
          <p:nvPr>
            <p:ph type="body" sz="quarter" idx="26" hasCustomPrompt="1"/>
          </p:nvPr>
        </p:nvSpPr>
        <p:spPr>
          <a:xfrm>
            <a:off x="7781709"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pic>
        <p:nvPicPr>
          <p:cNvPr id="2" name="Picture 1" descr="A black and white logo&#10;&#10;Description automatically generated">
            <a:extLst>
              <a:ext uri="{FF2B5EF4-FFF2-40B4-BE49-F238E27FC236}">
                <a16:creationId xmlns:a16="http://schemas.microsoft.com/office/drawing/2014/main" id="{66B5E9DA-B282-2653-A80E-C05527DF0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266292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7CBB80AF-E7F0-19C3-A1C2-581346E629FA}"/>
              </a:ext>
            </a:extLst>
          </p:cNvPr>
          <p:cNvSpPr>
            <a:spLocks noGrp="1"/>
          </p:cNvSpPr>
          <p:nvPr>
            <p:ph type="body" sz="quarter" idx="20" hasCustomPrompt="1"/>
          </p:nvPr>
        </p:nvSpPr>
        <p:spPr>
          <a:xfrm>
            <a:off x="831369"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54C80E78-2562-B8ED-171A-55592F6B54EB}"/>
              </a:ext>
            </a:extLst>
          </p:cNvPr>
          <p:cNvSpPr>
            <a:spLocks noGrp="1"/>
          </p:cNvSpPr>
          <p:nvPr>
            <p:ph type="body" sz="quarter" idx="21" hasCustomPrompt="1"/>
          </p:nvPr>
        </p:nvSpPr>
        <p:spPr>
          <a:xfrm>
            <a:off x="3573029"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34A84B6E-E447-9286-A517-CD3DFC474897}"/>
              </a:ext>
            </a:extLst>
          </p:cNvPr>
          <p:cNvSpPr>
            <a:spLocks noGrp="1"/>
          </p:cNvSpPr>
          <p:nvPr>
            <p:ph type="body" sz="quarter" idx="22" hasCustomPrompt="1"/>
          </p:nvPr>
        </p:nvSpPr>
        <p:spPr>
          <a:xfrm>
            <a:off x="6376243" y="1608129"/>
            <a:ext cx="2224560" cy="1937083"/>
          </a:xfrm>
          <a:solidFill>
            <a:schemeClr val="accent1"/>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F8BDDCA9-952A-F2A8-8772-1C0FCFEA8798}"/>
              </a:ext>
            </a:extLst>
          </p:cNvPr>
          <p:cNvSpPr>
            <a:spLocks noGrp="1"/>
          </p:cNvSpPr>
          <p:nvPr>
            <p:ph type="body" sz="quarter" idx="23" hasCustomPrompt="1"/>
          </p:nvPr>
        </p:nvSpPr>
        <p:spPr>
          <a:xfrm>
            <a:off x="9117903"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2" name="Text Placeholder 21">
            <a:extLst>
              <a:ext uri="{FF2B5EF4-FFF2-40B4-BE49-F238E27FC236}">
                <a16:creationId xmlns:a16="http://schemas.microsoft.com/office/drawing/2014/main" id="{636877D5-72C7-4D85-028F-092E70AE0E90}"/>
              </a:ext>
            </a:extLst>
          </p:cNvPr>
          <p:cNvSpPr>
            <a:spLocks noGrp="1"/>
          </p:cNvSpPr>
          <p:nvPr>
            <p:ph type="body" sz="quarter" idx="24" hasCustomPrompt="1"/>
          </p:nvPr>
        </p:nvSpPr>
        <p:spPr>
          <a:xfrm>
            <a:off x="831369"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2ADB2E29-7156-045C-5AF7-96DCA2797AA9}"/>
              </a:ext>
            </a:extLst>
          </p:cNvPr>
          <p:cNvSpPr>
            <a:spLocks noGrp="1"/>
          </p:cNvSpPr>
          <p:nvPr>
            <p:ph type="body" sz="quarter" idx="25" hasCustomPrompt="1"/>
          </p:nvPr>
        </p:nvSpPr>
        <p:spPr>
          <a:xfrm>
            <a:off x="3573029"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4444F986-C72B-21EC-6CCC-E370D9F24CE2}"/>
              </a:ext>
            </a:extLst>
          </p:cNvPr>
          <p:cNvSpPr>
            <a:spLocks noGrp="1"/>
          </p:cNvSpPr>
          <p:nvPr>
            <p:ph type="body" sz="quarter" idx="26" hasCustomPrompt="1"/>
          </p:nvPr>
        </p:nvSpPr>
        <p:spPr>
          <a:xfrm>
            <a:off x="6376243"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9" name="Text Placeholder 21">
            <a:extLst>
              <a:ext uri="{FF2B5EF4-FFF2-40B4-BE49-F238E27FC236}">
                <a16:creationId xmlns:a16="http://schemas.microsoft.com/office/drawing/2014/main" id="{80C5ECF3-1A9B-DC38-32B9-FB4AE1989447}"/>
              </a:ext>
            </a:extLst>
          </p:cNvPr>
          <p:cNvSpPr>
            <a:spLocks noGrp="1"/>
          </p:cNvSpPr>
          <p:nvPr>
            <p:ph type="body" sz="quarter" idx="27" hasCustomPrompt="1"/>
          </p:nvPr>
        </p:nvSpPr>
        <p:spPr>
          <a:xfrm>
            <a:off x="9117903" y="3893496"/>
            <a:ext cx="2224560" cy="1937083"/>
          </a:xfrm>
          <a:solidFill>
            <a:schemeClr val="accent6">
              <a:lumMod val="75000"/>
            </a:schemeClr>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pic>
        <p:nvPicPr>
          <p:cNvPr id="2" name="Picture 1" descr="A black and white logo&#10;&#10;Description automatically generated">
            <a:extLst>
              <a:ext uri="{FF2B5EF4-FFF2-40B4-BE49-F238E27FC236}">
                <a16:creationId xmlns:a16="http://schemas.microsoft.com/office/drawing/2014/main" id="{465A1D0E-1DFC-4DDD-1A71-20E8057044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811650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SmartArt">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1" name="SmartArt Placeholder 10">
            <a:extLst>
              <a:ext uri="{FF2B5EF4-FFF2-40B4-BE49-F238E27FC236}">
                <a16:creationId xmlns:a16="http://schemas.microsoft.com/office/drawing/2014/main" id="{DE9FF4CE-1AF4-3143-A6DB-00045458C34C}"/>
              </a:ext>
            </a:extLst>
          </p:cNvPr>
          <p:cNvSpPr>
            <a:spLocks noGrp="1"/>
          </p:cNvSpPr>
          <p:nvPr>
            <p:ph type="dgm" sz="quarter" idx="10"/>
          </p:nvPr>
        </p:nvSpPr>
        <p:spPr>
          <a:xfrm>
            <a:off x="314691" y="1735015"/>
            <a:ext cx="11492431" cy="4407877"/>
          </a:xfrm>
        </p:spPr>
        <p:txBody>
          <a:bodyPr/>
          <a:lstStyle/>
          <a:p>
            <a:r>
              <a:rPr lang="en-US"/>
              <a:t>Click icon to add SmartArt graphic</a:t>
            </a:r>
          </a:p>
        </p:txBody>
      </p:sp>
      <p:pic>
        <p:nvPicPr>
          <p:cNvPr id="2" name="Picture 1" descr="A black and white logo&#10;&#10;Description automatically generated">
            <a:extLst>
              <a:ext uri="{FF2B5EF4-FFF2-40B4-BE49-F238E27FC236}">
                <a16:creationId xmlns:a16="http://schemas.microsoft.com/office/drawing/2014/main" id="{FE9087B9-5C76-0C79-7B73-BA8DD4DBDA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483321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858167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7" name="Picture 6" descr="A green text on a black background&#10;&#10;Description automatically generated">
            <a:extLst>
              <a:ext uri="{FF2B5EF4-FFF2-40B4-BE49-F238E27FC236}">
                <a16:creationId xmlns:a16="http://schemas.microsoft.com/office/drawing/2014/main" id="{03C6E0F6-B5F2-5BD9-ECF7-2AE29F4E4D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2311" y="6415502"/>
            <a:ext cx="1756746" cy="293548"/>
          </a:xfrm>
          <a:prstGeom prst="rect">
            <a:avLst/>
          </a:prstGeom>
        </p:spPr>
      </p:pic>
    </p:spTree>
    <p:extLst>
      <p:ext uri="{BB962C8B-B14F-4D97-AF65-F5344CB8AC3E}">
        <p14:creationId xmlns:p14="http://schemas.microsoft.com/office/powerpoint/2010/main" val="611867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5" name="Picture 4" descr="A black and white logo&#10;&#10;Description automatically generated">
            <a:extLst>
              <a:ext uri="{FF2B5EF4-FFF2-40B4-BE49-F238E27FC236}">
                <a16:creationId xmlns:a16="http://schemas.microsoft.com/office/drawing/2014/main" id="{C725327F-436F-18FD-BA5C-FAD8E1B541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1817055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5" name="Picture 4" descr="A black and white logo&#10;&#10;Description automatically generated">
            <a:extLst>
              <a:ext uri="{FF2B5EF4-FFF2-40B4-BE49-F238E27FC236}">
                <a16:creationId xmlns:a16="http://schemas.microsoft.com/office/drawing/2014/main" id="{C4160207-F810-64DB-E93C-24852F0391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2431447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pic>
        <p:nvPicPr>
          <p:cNvPr id="2" name="Picture 1" descr="A black and white logo&#10;&#10;Description automatically generated">
            <a:extLst>
              <a:ext uri="{FF2B5EF4-FFF2-40B4-BE49-F238E27FC236}">
                <a16:creationId xmlns:a16="http://schemas.microsoft.com/office/drawing/2014/main" id="{EE48691B-0EBE-7567-642E-FC72C17958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441783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39848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2863589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24801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5" name="Text Placeholder 212">
            <a:extLst>
              <a:ext uri="{FF2B5EF4-FFF2-40B4-BE49-F238E27FC236}">
                <a16:creationId xmlns:a16="http://schemas.microsoft.com/office/drawing/2014/main" id="{E5D92591-51DF-3209-1704-154E381BA6FD}"/>
              </a:ext>
            </a:extLst>
          </p:cNvPr>
          <p:cNvSpPr>
            <a:spLocks noGrp="1"/>
          </p:cNvSpPr>
          <p:nvPr>
            <p:ph type="body" sz="quarter" idx="13" hasCustomPrompt="1"/>
          </p:nvPr>
        </p:nvSpPr>
        <p:spPr>
          <a:xfrm>
            <a:off x="314691" y="1636713"/>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322623F-B85A-91ED-9131-7E60FBA08AAC}"/>
              </a:ext>
            </a:extLst>
          </p:cNvPr>
          <p:cNvSpPr>
            <a:spLocks noGrp="1"/>
          </p:cNvSpPr>
          <p:nvPr>
            <p:ph type="body" sz="quarter" idx="14" hasCustomPrompt="1"/>
          </p:nvPr>
        </p:nvSpPr>
        <p:spPr>
          <a:xfrm>
            <a:off x="6238429" y="1636672"/>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875463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0EDE83FF-6880-0C2B-F666-A52972148FBD}"/>
              </a:ext>
            </a:extLst>
          </p:cNvPr>
          <p:cNvSpPr>
            <a:spLocks noGrp="1"/>
          </p:cNvSpPr>
          <p:nvPr>
            <p:ph type="body" sz="quarter" idx="13" hasCustomPrompt="1"/>
          </p:nvPr>
        </p:nvSpPr>
        <p:spPr>
          <a:xfrm>
            <a:off x="314691"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8CEEB1B0-74A1-A9A5-0E01-2E2E2380F2DF}"/>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B1FC136-726A-E90A-AA01-55CC4CA7F5C6}"/>
              </a:ext>
            </a:extLst>
          </p:cNvPr>
          <p:cNvSpPr>
            <a:spLocks noGrp="1"/>
          </p:cNvSpPr>
          <p:nvPr>
            <p:ph type="body" sz="quarter" idx="17" hasCustomPrompt="1"/>
          </p:nvPr>
        </p:nvSpPr>
        <p:spPr>
          <a:xfrm>
            <a:off x="8159995"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155800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pic>
        <p:nvPicPr>
          <p:cNvPr id="5" name="Picture 4" descr="A black and white logo&#10;&#10;Description automatically generated">
            <a:extLst>
              <a:ext uri="{FF2B5EF4-FFF2-40B4-BE49-F238E27FC236}">
                <a16:creationId xmlns:a16="http://schemas.microsoft.com/office/drawing/2014/main" id="{F7574EAE-8C70-4CF9-9B51-C268B6A02F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8512499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A8FB3702-489D-7133-5029-0EED83D74255}"/>
              </a:ext>
            </a:extLst>
          </p:cNvPr>
          <p:cNvSpPr>
            <a:spLocks noGrp="1"/>
          </p:cNvSpPr>
          <p:nvPr>
            <p:ph type="body" sz="quarter" idx="13" hasCustomPrompt="1"/>
          </p:nvPr>
        </p:nvSpPr>
        <p:spPr>
          <a:xfrm>
            <a:off x="314692" y="1636713"/>
            <a:ext cx="2740760" cy="433965"/>
          </a:xfrm>
          <a:solidFill>
            <a:schemeClr val="tx2"/>
          </a:solidFill>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A472ABD6-D4AF-51A3-D274-EB02E1F7D698}"/>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9B2846D9-98D8-E207-8370-E81B28729B49}"/>
              </a:ext>
            </a:extLst>
          </p:cNvPr>
          <p:cNvSpPr>
            <a:spLocks noGrp="1"/>
          </p:cNvSpPr>
          <p:nvPr>
            <p:ph type="body" sz="quarter" idx="17" hasCustomPrompt="1"/>
          </p:nvPr>
        </p:nvSpPr>
        <p:spPr>
          <a:xfrm>
            <a:off x="614476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7" name="Text Placeholder 212">
            <a:extLst>
              <a:ext uri="{FF2B5EF4-FFF2-40B4-BE49-F238E27FC236}">
                <a16:creationId xmlns:a16="http://schemas.microsoft.com/office/drawing/2014/main" id="{5A4E93FB-938D-13A6-A78B-46943641C35D}"/>
              </a:ext>
            </a:extLst>
          </p:cNvPr>
          <p:cNvSpPr>
            <a:spLocks noGrp="1"/>
          </p:cNvSpPr>
          <p:nvPr>
            <p:ph type="body" sz="quarter" idx="19" hasCustomPrompt="1"/>
          </p:nvPr>
        </p:nvSpPr>
        <p:spPr>
          <a:xfrm>
            <a:off x="906957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92989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6778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019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6778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0190"/>
            <a:ext cx="2194560" cy="1855469"/>
          </a:xfrm>
          <a:solidFill>
            <a:schemeClr val="bg2"/>
          </a:solidFill>
        </p:spPr>
        <p:txBody>
          <a:bodyPr/>
          <a:lstStyle/>
          <a:p>
            <a:r>
              <a:rPr lang="en-US"/>
              <a:t>Click icon to add picture</a:t>
            </a:r>
            <a:endParaRPr lang="en-US" dirty="0"/>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Text Placeholder 22">
            <a:extLst>
              <a:ext uri="{FF2B5EF4-FFF2-40B4-BE49-F238E27FC236}">
                <a16:creationId xmlns:a16="http://schemas.microsoft.com/office/drawing/2014/main" id="{FD3A4D06-1EC0-67D1-BF1F-4A91D1E34147}"/>
              </a:ext>
            </a:extLst>
          </p:cNvPr>
          <p:cNvSpPr>
            <a:spLocks noGrp="1"/>
          </p:cNvSpPr>
          <p:nvPr>
            <p:ph type="body" sz="quarter" idx="16" hasCustomPrompt="1"/>
          </p:nvPr>
        </p:nvSpPr>
        <p:spPr>
          <a:xfrm>
            <a:off x="1384410" y="1758896"/>
            <a:ext cx="2192338" cy="1873250"/>
          </a:xfrm>
          <a:solidFill>
            <a:schemeClr val="tx2"/>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3163056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468099" y="1465385"/>
            <a:ext cx="2658427" cy="1547446"/>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9" name="Text Placeholder 22">
            <a:extLst>
              <a:ext uri="{FF2B5EF4-FFF2-40B4-BE49-F238E27FC236}">
                <a16:creationId xmlns:a16="http://schemas.microsoft.com/office/drawing/2014/main" id="{26F353B8-FF4B-42ED-1CE7-EDC4F7EF61D1}"/>
              </a:ext>
            </a:extLst>
          </p:cNvPr>
          <p:cNvSpPr>
            <a:spLocks noGrp="1"/>
          </p:cNvSpPr>
          <p:nvPr>
            <p:ph type="body" sz="quarter" idx="18" hasCustomPrompt="1"/>
          </p:nvPr>
        </p:nvSpPr>
        <p:spPr>
          <a:xfrm>
            <a:off x="1468099" y="3012831"/>
            <a:ext cx="2658427" cy="656942"/>
          </a:xfrm>
          <a:solidFill>
            <a:schemeClr val="tx2"/>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1" name="Picture Placeholder 360">
            <a:extLst>
              <a:ext uri="{FF2B5EF4-FFF2-40B4-BE49-F238E27FC236}">
                <a16:creationId xmlns:a16="http://schemas.microsoft.com/office/drawing/2014/main" id="{6E81FCDA-4DA3-AB4A-5D95-88A3FEFC3A25}"/>
              </a:ext>
            </a:extLst>
          </p:cNvPr>
          <p:cNvSpPr>
            <a:spLocks noGrp="1"/>
          </p:cNvSpPr>
          <p:nvPr>
            <p:ph type="pic" sz="quarter" idx="19"/>
          </p:nvPr>
        </p:nvSpPr>
        <p:spPr>
          <a:xfrm>
            <a:off x="1468099" y="3960136"/>
            <a:ext cx="2658427" cy="1547446"/>
          </a:xfrm>
          <a:solidFill>
            <a:schemeClr val="bg2"/>
          </a:solidFill>
        </p:spPr>
        <p:txBody>
          <a:bodyPr/>
          <a:lstStyle/>
          <a:p>
            <a:r>
              <a:rPr lang="en-US"/>
              <a:t>Click icon to add picture</a:t>
            </a:r>
            <a:endParaRPr lang="en-US" dirty="0"/>
          </a:p>
        </p:txBody>
      </p:sp>
      <p:sp>
        <p:nvSpPr>
          <p:cNvPr id="16" name="Text Placeholder 22">
            <a:extLst>
              <a:ext uri="{FF2B5EF4-FFF2-40B4-BE49-F238E27FC236}">
                <a16:creationId xmlns:a16="http://schemas.microsoft.com/office/drawing/2014/main" id="{3F669257-B949-89C3-AFAB-C056282DB494}"/>
              </a:ext>
            </a:extLst>
          </p:cNvPr>
          <p:cNvSpPr>
            <a:spLocks noGrp="1"/>
          </p:cNvSpPr>
          <p:nvPr>
            <p:ph type="body" sz="quarter" idx="20" hasCustomPrompt="1"/>
          </p:nvPr>
        </p:nvSpPr>
        <p:spPr>
          <a:xfrm>
            <a:off x="1468099" y="5507582"/>
            <a:ext cx="2658427" cy="656942"/>
          </a:xfrm>
          <a:solidFill>
            <a:schemeClr val="accent5"/>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7" name="Picture Placeholder 360">
            <a:extLst>
              <a:ext uri="{FF2B5EF4-FFF2-40B4-BE49-F238E27FC236}">
                <a16:creationId xmlns:a16="http://schemas.microsoft.com/office/drawing/2014/main" id="{13D2DA25-934B-21FF-2966-29EF546C487A}"/>
              </a:ext>
            </a:extLst>
          </p:cNvPr>
          <p:cNvSpPr>
            <a:spLocks noGrp="1"/>
          </p:cNvSpPr>
          <p:nvPr>
            <p:ph type="pic" sz="quarter" idx="21"/>
          </p:nvPr>
        </p:nvSpPr>
        <p:spPr>
          <a:xfrm>
            <a:off x="4766787" y="1465385"/>
            <a:ext cx="2658427" cy="1547446"/>
          </a:xfrm>
          <a:solidFill>
            <a:schemeClr val="bg2"/>
          </a:solidFill>
        </p:spPr>
        <p:txBody>
          <a:bodyPr/>
          <a:lstStyle/>
          <a:p>
            <a:r>
              <a:rPr lang="en-US"/>
              <a:t>Click icon to add picture</a:t>
            </a:r>
            <a:endParaRPr lang="en-US" dirty="0"/>
          </a:p>
        </p:txBody>
      </p:sp>
      <p:sp>
        <p:nvSpPr>
          <p:cNvPr id="18" name="Text Placeholder 22">
            <a:extLst>
              <a:ext uri="{FF2B5EF4-FFF2-40B4-BE49-F238E27FC236}">
                <a16:creationId xmlns:a16="http://schemas.microsoft.com/office/drawing/2014/main" id="{17D533C8-B6CD-B35B-9678-CFA2D4FF71A7}"/>
              </a:ext>
            </a:extLst>
          </p:cNvPr>
          <p:cNvSpPr>
            <a:spLocks noGrp="1"/>
          </p:cNvSpPr>
          <p:nvPr>
            <p:ph type="body" sz="quarter" idx="22" hasCustomPrompt="1"/>
          </p:nvPr>
        </p:nvSpPr>
        <p:spPr>
          <a:xfrm>
            <a:off x="4766787" y="3012831"/>
            <a:ext cx="2658427" cy="656942"/>
          </a:xfrm>
          <a:solidFill>
            <a:schemeClr val="accent3"/>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9" name="Picture Placeholder 360">
            <a:extLst>
              <a:ext uri="{FF2B5EF4-FFF2-40B4-BE49-F238E27FC236}">
                <a16:creationId xmlns:a16="http://schemas.microsoft.com/office/drawing/2014/main" id="{FFFA52E8-8238-7D32-74C3-C442340BACDD}"/>
              </a:ext>
            </a:extLst>
          </p:cNvPr>
          <p:cNvSpPr>
            <a:spLocks noGrp="1"/>
          </p:cNvSpPr>
          <p:nvPr>
            <p:ph type="pic" sz="quarter" idx="23"/>
          </p:nvPr>
        </p:nvSpPr>
        <p:spPr>
          <a:xfrm>
            <a:off x="4766787" y="3960136"/>
            <a:ext cx="2658427" cy="1547446"/>
          </a:xfrm>
          <a:solidFill>
            <a:schemeClr val="bg2"/>
          </a:solidFill>
        </p:spPr>
        <p:txBody>
          <a:bodyPr/>
          <a:lstStyle/>
          <a:p>
            <a:r>
              <a:rPr lang="en-US"/>
              <a:t>Click icon to add picture</a:t>
            </a:r>
            <a:endParaRPr lang="en-US" dirty="0"/>
          </a:p>
        </p:txBody>
      </p:sp>
      <p:sp>
        <p:nvSpPr>
          <p:cNvPr id="20" name="Text Placeholder 22">
            <a:extLst>
              <a:ext uri="{FF2B5EF4-FFF2-40B4-BE49-F238E27FC236}">
                <a16:creationId xmlns:a16="http://schemas.microsoft.com/office/drawing/2014/main" id="{EAA931B9-F65E-5FA9-1A52-F298BEA03A31}"/>
              </a:ext>
            </a:extLst>
          </p:cNvPr>
          <p:cNvSpPr>
            <a:spLocks noGrp="1"/>
          </p:cNvSpPr>
          <p:nvPr>
            <p:ph type="body" sz="quarter" idx="24" hasCustomPrompt="1"/>
          </p:nvPr>
        </p:nvSpPr>
        <p:spPr>
          <a:xfrm>
            <a:off x="4766787" y="5507582"/>
            <a:ext cx="2658427" cy="656942"/>
          </a:xfrm>
          <a:solidFill>
            <a:schemeClr val="accent4"/>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1" name="Picture Placeholder 360">
            <a:extLst>
              <a:ext uri="{FF2B5EF4-FFF2-40B4-BE49-F238E27FC236}">
                <a16:creationId xmlns:a16="http://schemas.microsoft.com/office/drawing/2014/main" id="{E2163388-A63C-577D-E1F5-098DA5ECC07B}"/>
              </a:ext>
            </a:extLst>
          </p:cNvPr>
          <p:cNvSpPr>
            <a:spLocks noGrp="1"/>
          </p:cNvSpPr>
          <p:nvPr>
            <p:ph type="pic" sz="quarter" idx="25"/>
          </p:nvPr>
        </p:nvSpPr>
        <p:spPr>
          <a:xfrm>
            <a:off x="8065474" y="1465385"/>
            <a:ext cx="2658427" cy="1547446"/>
          </a:xfrm>
          <a:solidFill>
            <a:schemeClr val="bg2"/>
          </a:solidFill>
        </p:spPr>
        <p:txBody>
          <a:bodyPr/>
          <a:lstStyle/>
          <a:p>
            <a:r>
              <a:rPr lang="en-US"/>
              <a:t>Click icon to add picture</a:t>
            </a:r>
            <a:endParaRPr lang="en-US" dirty="0"/>
          </a:p>
        </p:txBody>
      </p:sp>
      <p:sp>
        <p:nvSpPr>
          <p:cNvPr id="22" name="Text Placeholder 22">
            <a:extLst>
              <a:ext uri="{FF2B5EF4-FFF2-40B4-BE49-F238E27FC236}">
                <a16:creationId xmlns:a16="http://schemas.microsoft.com/office/drawing/2014/main" id="{6A354D75-2850-EFEF-9B6E-16282EFCDE4B}"/>
              </a:ext>
            </a:extLst>
          </p:cNvPr>
          <p:cNvSpPr>
            <a:spLocks noGrp="1"/>
          </p:cNvSpPr>
          <p:nvPr>
            <p:ph type="body" sz="quarter" idx="26" hasCustomPrompt="1"/>
          </p:nvPr>
        </p:nvSpPr>
        <p:spPr>
          <a:xfrm>
            <a:off x="8065474" y="3012831"/>
            <a:ext cx="2658427" cy="656942"/>
          </a:xfrm>
          <a:solidFill>
            <a:schemeClr val="accent6"/>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3" name="Picture Placeholder 360">
            <a:extLst>
              <a:ext uri="{FF2B5EF4-FFF2-40B4-BE49-F238E27FC236}">
                <a16:creationId xmlns:a16="http://schemas.microsoft.com/office/drawing/2014/main" id="{FBABECBC-CDDA-6887-FB75-25BC231CEC93}"/>
              </a:ext>
            </a:extLst>
          </p:cNvPr>
          <p:cNvSpPr>
            <a:spLocks noGrp="1"/>
          </p:cNvSpPr>
          <p:nvPr>
            <p:ph type="pic" sz="quarter" idx="27"/>
          </p:nvPr>
        </p:nvSpPr>
        <p:spPr>
          <a:xfrm>
            <a:off x="8065474" y="3960136"/>
            <a:ext cx="2658427" cy="1547446"/>
          </a:xfrm>
          <a:solidFill>
            <a:schemeClr val="bg2"/>
          </a:solidFill>
        </p:spPr>
        <p:txBody>
          <a:bodyPr/>
          <a:lstStyle/>
          <a:p>
            <a:r>
              <a:rPr lang="en-US"/>
              <a:t>Click icon to add picture</a:t>
            </a:r>
            <a:endParaRPr lang="en-US" dirty="0"/>
          </a:p>
        </p:txBody>
      </p:sp>
      <p:sp>
        <p:nvSpPr>
          <p:cNvPr id="25" name="Text Placeholder 22">
            <a:extLst>
              <a:ext uri="{FF2B5EF4-FFF2-40B4-BE49-F238E27FC236}">
                <a16:creationId xmlns:a16="http://schemas.microsoft.com/office/drawing/2014/main" id="{AA63FF33-3432-1D2E-53DE-B6F0895069F1}"/>
              </a:ext>
            </a:extLst>
          </p:cNvPr>
          <p:cNvSpPr>
            <a:spLocks noGrp="1"/>
          </p:cNvSpPr>
          <p:nvPr>
            <p:ph type="body" sz="quarter" idx="28" hasCustomPrompt="1"/>
          </p:nvPr>
        </p:nvSpPr>
        <p:spPr>
          <a:xfrm>
            <a:off x="8065474" y="5507582"/>
            <a:ext cx="2658427" cy="656942"/>
          </a:xfrm>
          <a:solidFill>
            <a:schemeClr val="tx1"/>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2420957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rait-14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14691" y="1676401"/>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3143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1991091" y="1676401"/>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19907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3667491" y="1676401"/>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36671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5343891" y="1676401"/>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53435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7020291" y="1676401"/>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70199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7" name="Picture Placeholder 360">
            <a:extLst>
              <a:ext uri="{FF2B5EF4-FFF2-40B4-BE49-F238E27FC236}">
                <a16:creationId xmlns:a16="http://schemas.microsoft.com/office/drawing/2014/main" id="{7EDA5855-F73F-935A-1566-720D38EC07DF}"/>
              </a:ext>
            </a:extLst>
          </p:cNvPr>
          <p:cNvSpPr>
            <a:spLocks noGrp="1"/>
          </p:cNvSpPr>
          <p:nvPr>
            <p:ph type="pic" sz="quarter" idx="23"/>
          </p:nvPr>
        </p:nvSpPr>
        <p:spPr>
          <a:xfrm>
            <a:off x="8696325" y="1676401"/>
            <a:ext cx="1411061" cy="1408177"/>
          </a:xfrm>
          <a:solidFill>
            <a:schemeClr val="bg2"/>
          </a:solidFill>
        </p:spPr>
        <p:txBody>
          <a:bodyPr/>
          <a:lstStyle/>
          <a:p>
            <a:r>
              <a:rPr lang="en-US"/>
              <a:t>Click icon to add picture</a:t>
            </a:r>
            <a:endParaRPr lang="en-US" dirty="0"/>
          </a:p>
        </p:txBody>
      </p:sp>
      <p:sp>
        <p:nvSpPr>
          <p:cNvPr id="28" name="Text Placeholder 4">
            <a:extLst>
              <a:ext uri="{FF2B5EF4-FFF2-40B4-BE49-F238E27FC236}">
                <a16:creationId xmlns:a16="http://schemas.microsoft.com/office/drawing/2014/main" id="{CA7A6897-50BB-69EA-CE0D-8428224909F6}"/>
              </a:ext>
            </a:extLst>
          </p:cNvPr>
          <p:cNvSpPr>
            <a:spLocks noGrp="1"/>
          </p:cNvSpPr>
          <p:nvPr>
            <p:ph type="body" sz="quarter" idx="24" hasCustomPrompt="1"/>
          </p:nvPr>
        </p:nvSpPr>
        <p:spPr>
          <a:xfrm>
            <a:off x="8695959"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9" name="Picture Placeholder 360">
            <a:extLst>
              <a:ext uri="{FF2B5EF4-FFF2-40B4-BE49-F238E27FC236}">
                <a16:creationId xmlns:a16="http://schemas.microsoft.com/office/drawing/2014/main" id="{D09EF4CE-B526-1CEA-9EDD-34A61A70EE7C}"/>
              </a:ext>
            </a:extLst>
          </p:cNvPr>
          <p:cNvSpPr>
            <a:spLocks noGrp="1"/>
          </p:cNvSpPr>
          <p:nvPr>
            <p:ph type="pic" sz="quarter" idx="25"/>
          </p:nvPr>
        </p:nvSpPr>
        <p:spPr>
          <a:xfrm>
            <a:off x="10371993" y="1676401"/>
            <a:ext cx="1411061" cy="1408177"/>
          </a:xfrm>
          <a:solidFill>
            <a:schemeClr val="bg2"/>
          </a:solidFill>
        </p:spPr>
        <p:txBody>
          <a:bodyPr/>
          <a:lstStyle/>
          <a:p>
            <a:r>
              <a:rPr lang="en-US"/>
              <a:t>Click icon to add picture</a:t>
            </a:r>
            <a:endParaRPr lang="en-US" dirty="0"/>
          </a:p>
        </p:txBody>
      </p:sp>
      <p:sp>
        <p:nvSpPr>
          <p:cNvPr id="30" name="Text Placeholder 4">
            <a:extLst>
              <a:ext uri="{FF2B5EF4-FFF2-40B4-BE49-F238E27FC236}">
                <a16:creationId xmlns:a16="http://schemas.microsoft.com/office/drawing/2014/main" id="{993FC27B-1624-B783-DF96-5521C31FB6AD}"/>
              </a:ext>
            </a:extLst>
          </p:cNvPr>
          <p:cNvSpPr>
            <a:spLocks noGrp="1"/>
          </p:cNvSpPr>
          <p:nvPr>
            <p:ph type="body" sz="quarter" idx="26" hasCustomPrompt="1"/>
          </p:nvPr>
        </p:nvSpPr>
        <p:spPr>
          <a:xfrm>
            <a:off x="10371627"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1" name="Picture Placeholder 360">
            <a:extLst>
              <a:ext uri="{FF2B5EF4-FFF2-40B4-BE49-F238E27FC236}">
                <a16:creationId xmlns:a16="http://schemas.microsoft.com/office/drawing/2014/main" id="{5A8BA158-C0D0-7A81-D0D2-8428A63A3D75}"/>
              </a:ext>
            </a:extLst>
          </p:cNvPr>
          <p:cNvSpPr>
            <a:spLocks noGrp="1"/>
          </p:cNvSpPr>
          <p:nvPr>
            <p:ph type="pic" sz="quarter" idx="27"/>
          </p:nvPr>
        </p:nvSpPr>
        <p:spPr>
          <a:xfrm>
            <a:off x="317151" y="3962401"/>
            <a:ext cx="1411061" cy="1408177"/>
          </a:xfrm>
          <a:solidFill>
            <a:schemeClr val="bg2"/>
          </a:solidFill>
        </p:spPr>
        <p:txBody>
          <a:bodyPr/>
          <a:lstStyle/>
          <a:p>
            <a:r>
              <a:rPr lang="en-US"/>
              <a:t>Click icon to add picture</a:t>
            </a:r>
            <a:endParaRPr lang="en-US" dirty="0"/>
          </a:p>
        </p:txBody>
      </p:sp>
      <p:sp>
        <p:nvSpPr>
          <p:cNvPr id="32" name="Text Placeholder 4">
            <a:extLst>
              <a:ext uri="{FF2B5EF4-FFF2-40B4-BE49-F238E27FC236}">
                <a16:creationId xmlns:a16="http://schemas.microsoft.com/office/drawing/2014/main" id="{39D4BA50-34B9-66B8-EAF5-82AF534969D1}"/>
              </a:ext>
            </a:extLst>
          </p:cNvPr>
          <p:cNvSpPr>
            <a:spLocks noGrp="1"/>
          </p:cNvSpPr>
          <p:nvPr>
            <p:ph type="body" sz="quarter" idx="28" hasCustomPrompt="1"/>
          </p:nvPr>
        </p:nvSpPr>
        <p:spPr>
          <a:xfrm>
            <a:off x="3167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3" name="Picture Placeholder 360">
            <a:extLst>
              <a:ext uri="{FF2B5EF4-FFF2-40B4-BE49-F238E27FC236}">
                <a16:creationId xmlns:a16="http://schemas.microsoft.com/office/drawing/2014/main" id="{9764F327-567A-B4BD-324B-5E6E4A38AE8A}"/>
              </a:ext>
            </a:extLst>
          </p:cNvPr>
          <p:cNvSpPr>
            <a:spLocks noGrp="1"/>
          </p:cNvSpPr>
          <p:nvPr>
            <p:ph type="pic" sz="quarter" idx="29"/>
          </p:nvPr>
        </p:nvSpPr>
        <p:spPr>
          <a:xfrm>
            <a:off x="1993551" y="3962401"/>
            <a:ext cx="1411061" cy="1408177"/>
          </a:xfrm>
          <a:solidFill>
            <a:schemeClr val="bg2"/>
          </a:solidFill>
        </p:spPr>
        <p:txBody>
          <a:bodyPr/>
          <a:lstStyle/>
          <a:p>
            <a:r>
              <a:rPr lang="en-US"/>
              <a:t>Click icon to add picture</a:t>
            </a:r>
            <a:endParaRPr lang="en-US" dirty="0"/>
          </a:p>
        </p:txBody>
      </p:sp>
      <p:sp>
        <p:nvSpPr>
          <p:cNvPr id="34" name="Text Placeholder 4">
            <a:extLst>
              <a:ext uri="{FF2B5EF4-FFF2-40B4-BE49-F238E27FC236}">
                <a16:creationId xmlns:a16="http://schemas.microsoft.com/office/drawing/2014/main" id="{81407771-83D8-01C3-0563-CE45ADD67E2A}"/>
              </a:ext>
            </a:extLst>
          </p:cNvPr>
          <p:cNvSpPr>
            <a:spLocks noGrp="1"/>
          </p:cNvSpPr>
          <p:nvPr>
            <p:ph type="body" sz="quarter" idx="30" hasCustomPrompt="1"/>
          </p:nvPr>
        </p:nvSpPr>
        <p:spPr>
          <a:xfrm>
            <a:off x="19931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5" name="Picture Placeholder 360">
            <a:extLst>
              <a:ext uri="{FF2B5EF4-FFF2-40B4-BE49-F238E27FC236}">
                <a16:creationId xmlns:a16="http://schemas.microsoft.com/office/drawing/2014/main" id="{053F6908-A1A4-51D5-C068-74AE8BBE8575}"/>
              </a:ext>
            </a:extLst>
          </p:cNvPr>
          <p:cNvSpPr>
            <a:spLocks noGrp="1"/>
          </p:cNvSpPr>
          <p:nvPr>
            <p:ph type="pic" sz="quarter" idx="31"/>
          </p:nvPr>
        </p:nvSpPr>
        <p:spPr>
          <a:xfrm>
            <a:off x="3669951" y="3962401"/>
            <a:ext cx="1411061" cy="1408177"/>
          </a:xfrm>
          <a:solidFill>
            <a:schemeClr val="bg2"/>
          </a:solidFill>
        </p:spPr>
        <p:txBody>
          <a:bodyPr/>
          <a:lstStyle/>
          <a:p>
            <a:r>
              <a:rPr lang="en-US"/>
              <a:t>Click icon to add picture</a:t>
            </a:r>
            <a:endParaRPr lang="en-US" dirty="0"/>
          </a:p>
        </p:txBody>
      </p:sp>
      <p:sp>
        <p:nvSpPr>
          <p:cNvPr id="36" name="Text Placeholder 4">
            <a:extLst>
              <a:ext uri="{FF2B5EF4-FFF2-40B4-BE49-F238E27FC236}">
                <a16:creationId xmlns:a16="http://schemas.microsoft.com/office/drawing/2014/main" id="{0159B219-D993-9F5C-A25E-271704131301}"/>
              </a:ext>
            </a:extLst>
          </p:cNvPr>
          <p:cNvSpPr>
            <a:spLocks noGrp="1"/>
          </p:cNvSpPr>
          <p:nvPr>
            <p:ph type="body" sz="quarter" idx="32" hasCustomPrompt="1"/>
          </p:nvPr>
        </p:nvSpPr>
        <p:spPr>
          <a:xfrm>
            <a:off x="36695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7" name="Picture Placeholder 360">
            <a:extLst>
              <a:ext uri="{FF2B5EF4-FFF2-40B4-BE49-F238E27FC236}">
                <a16:creationId xmlns:a16="http://schemas.microsoft.com/office/drawing/2014/main" id="{3B1CFCF1-1BBA-A77B-07C5-CE89C6D37D8E}"/>
              </a:ext>
            </a:extLst>
          </p:cNvPr>
          <p:cNvSpPr>
            <a:spLocks noGrp="1"/>
          </p:cNvSpPr>
          <p:nvPr>
            <p:ph type="pic" sz="quarter" idx="33"/>
          </p:nvPr>
        </p:nvSpPr>
        <p:spPr>
          <a:xfrm>
            <a:off x="5346351" y="3962401"/>
            <a:ext cx="1411061" cy="1408177"/>
          </a:xfrm>
          <a:solidFill>
            <a:schemeClr val="bg2"/>
          </a:solidFill>
        </p:spPr>
        <p:txBody>
          <a:bodyPr/>
          <a:lstStyle/>
          <a:p>
            <a:r>
              <a:rPr lang="en-US"/>
              <a:t>Click icon to add picture</a:t>
            </a:r>
            <a:endParaRPr lang="en-US" dirty="0"/>
          </a:p>
        </p:txBody>
      </p:sp>
      <p:sp>
        <p:nvSpPr>
          <p:cNvPr id="38" name="Text Placeholder 4">
            <a:extLst>
              <a:ext uri="{FF2B5EF4-FFF2-40B4-BE49-F238E27FC236}">
                <a16:creationId xmlns:a16="http://schemas.microsoft.com/office/drawing/2014/main" id="{924D5DB3-FDA3-34E1-683B-AF880C6B5647}"/>
              </a:ext>
            </a:extLst>
          </p:cNvPr>
          <p:cNvSpPr>
            <a:spLocks noGrp="1"/>
          </p:cNvSpPr>
          <p:nvPr>
            <p:ph type="body" sz="quarter" idx="34" hasCustomPrompt="1"/>
          </p:nvPr>
        </p:nvSpPr>
        <p:spPr>
          <a:xfrm>
            <a:off x="53459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9" name="Picture Placeholder 360">
            <a:extLst>
              <a:ext uri="{FF2B5EF4-FFF2-40B4-BE49-F238E27FC236}">
                <a16:creationId xmlns:a16="http://schemas.microsoft.com/office/drawing/2014/main" id="{CD18FDA3-0BAD-70CF-4A1C-E0AC365F43EC}"/>
              </a:ext>
            </a:extLst>
          </p:cNvPr>
          <p:cNvSpPr>
            <a:spLocks noGrp="1"/>
          </p:cNvSpPr>
          <p:nvPr>
            <p:ph type="pic" sz="quarter" idx="35"/>
          </p:nvPr>
        </p:nvSpPr>
        <p:spPr>
          <a:xfrm>
            <a:off x="7022751" y="3962401"/>
            <a:ext cx="1411061" cy="1408177"/>
          </a:xfrm>
          <a:solidFill>
            <a:schemeClr val="bg2"/>
          </a:solidFill>
        </p:spPr>
        <p:txBody>
          <a:bodyPr/>
          <a:lstStyle/>
          <a:p>
            <a:r>
              <a:rPr lang="en-US"/>
              <a:t>Click icon to add picture</a:t>
            </a:r>
            <a:endParaRPr lang="en-US" dirty="0"/>
          </a:p>
        </p:txBody>
      </p:sp>
      <p:sp>
        <p:nvSpPr>
          <p:cNvPr id="40" name="Text Placeholder 4">
            <a:extLst>
              <a:ext uri="{FF2B5EF4-FFF2-40B4-BE49-F238E27FC236}">
                <a16:creationId xmlns:a16="http://schemas.microsoft.com/office/drawing/2014/main" id="{BC7D472D-B446-D4C9-7FEA-8337576DA47E}"/>
              </a:ext>
            </a:extLst>
          </p:cNvPr>
          <p:cNvSpPr>
            <a:spLocks noGrp="1"/>
          </p:cNvSpPr>
          <p:nvPr>
            <p:ph type="body" sz="quarter" idx="36" hasCustomPrompt="1"/>
          </p:nvPr>
        </p:nvSpPr>
        <p:spPr>
          <a:xfrm>
            <a:off x="70223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1" name="Picture Placeholder 360">
            <a:extLst>
              <a:ext uri="{FF2B5EF4-FFF2-40B4-BE49-F238E27FC236}">
                <a16:creationId xmlns:a16="http://schemas.microsoft.com/office/drawing/2014/main" id="{00CD14FC-B345-724A-1702-9ECB7309E7BA}"/>
              </a:ext>
            </a:extLst>
          </p:cNvPr>
          <p:cNvSpPr>
            <a:spLocks noGrp="1"/>
          </p:cNvSpPr>
          <p:nvPr>
            <p:ph type="pic" sz="quarter" idx="37"/>
          </p:nvPr>
        </p:nvSpPr>
        <p:spPr>
          <a:xfrm>
            <a:off x="8698785" y="3962401"/>
            <a:ext cx="1411061" cy="1408177"/>
          </a:xfrm>
          <a:solidFill>
            <a:schemeClr val="bg2"/>
          </a:solidFill>
        </p:spPr>
        <p:txBody>
          <a:bodyPr/>
          <a:lstStyle/>
          <a:p>
            <a:r>
              <a:rPr lang="en-US"/>
              <a:t>Click icon to add picture</a:t>
            </a:r>
            <a:endParaRPr lang="en-US" dirty="0"/>
          </a:p>
        </p:txBody>
      </p:sp>
      <p:sp>
        <p:nvSpPr>
          <p:cNvPr id="42" name="Text Placeholder 4">
            <a:extLst>
              <a:ext uri="{FF2B5EF4-FFF2-40B4-BE49-F238E27FC236}">
                <a16:creationId xmlns:a16="http://schemas.microsoft.com/office/drawing/2014/main" id="{A39A6918-941C-CFDA-46B7-7B3F5821B260}"/>
              </a:ext>
            </a:extLst>
          </p:cNvPr>
          <p:cNvSpPr>
            <a:spLocks noGrp="1"/>
          </p:cNvSpPr>
          <p:nvPr>
            <p:ph type="body" sz="quarter" idx="38" hasCustomPrompt="1"/>
          </p:nvPr>
        </p:nvSpPr>
        <p:spPr>
          <a:xfrm>
            <a:off x="8698419"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3" name="Picture Placeholder 360">
            <a:extLst>
              <a:ext uri="{FF2B5EF4-FFF2-40B4-BE49-F238E27FC236}">
                <a16:creationId xmlns:a16="http://schemas.microsoft.com/office/drawing/2014/main" id="{13F06704-FC82-77D6-CD12-259FDE55A8D4}"/>
              </a:ext>
            </a:extLst>
          </p:cNvPr>
          <p:cNvSpPr>
            <a:spLocks noGrp="1"/>
          </p:cNvSpPr>
          <p:nvPr>
            <p:ph type="pic" sz="quarter" idx="39"/>
          </p:nvPr>
        </p:nvSpPr>
        <p:spPr>
          <a:xfrm>
            <a:off x="10374453" y="3962401"/>
            <a:ext cx="1411061" cy="1408177"/>
          </a:xfrm>
          <a:solidFill>
            <a:schemeClr val="bg2"/>
          </a:solidFill>
        </p:spPr>
        <p:txBody>
          <a:bodyPr/>
          <a:lstStyle/>
          <a:p>
            <a:r>
              <a:rPr lang="en-US"/>
              <a:t>Click icon to add picture</a:t>
            </a:r>
            <a:endParaRPr lang="en-US" dirty="0"/>
          </a:p>
        </p:txBody>
      </p:sp>
      <p:sp>
        <p:nvSpPr>
          <p:cNvPr id="44" name="Text Placeholder 4">
            <a:extLst>
              <a:ext uri="{FF2B5EF4-FFF2-40B4-BE49-F238E27FC236}">
                <a16:creationId xmlns:a16="http://schemas.microsoft.com/office/drawing/2014/main" id="{DAE33098-4EF0-1E1A-7F23-76F0D50AACBE}"/>
              </a:ext>
            </a:extLst>
          </p:cNvPr>
          <p:cNvSpPr>
            <a:spLocks noGrp="1"/>
          </p:cNvSpPr>
          <p:nvPr>
            <p:ph type="body" sz="quarter" idx="40" hasCustomPrompt="1"/>
          </p:nvPr>
        </p:nvSpPr>
        <p:spPr>
          <a:xfrm>
            <a:off x="10374087"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41854836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rait-10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510445" y="1682263"/>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1510079"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3409584" y="1682263"/>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3409218"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5308182" y="1682263"/>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5307640"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7206077" y="1682263"/>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7205711"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9103782" y="1682263"/>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9103416"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 name="Picture Placeholder 360">
            <a:extLst>
              <a:ext uri="{FF2B5EF4-FFF2-40B4-BE49-F238E27FC236}">
                <a16:creationId xmlns:a16="http://schemas.microsoft.com/office/drawing/2014/main" id="{50C0265D-4C37-A6EB-018A-088C3665D77B}"/>
              </a:ext>
            </a:extLst>
          </p:cNvPr>
          <p:cNvSpPr>
            <a:spLocks noGrp="1"/>
          </p:cNvSpPr>
          <p:nvPr>
            <p:ph type="pic" sz="quarter" idx="23"/>
          </p:nvPr>
        </p:nvSpPr>
        <p:spPr>
          <a:xfrm>
            <a:off x="1510079" y="3970677"/>
            <a:ext cx="1411061" cy="1408177"/>
          </a:xfrm>
          <a:solidFill>
            <a:schemeClr val="bg2"/>
          </a:solidFill>
        </p:spPr>
        <p:txBody>
          <a:bodyPr/>
          <a:lstStyle/>
          <a:p>
            <a:r>
              <a:rPr lang="en-US"/>
              <a:t>Click icon to add picture</a:t>
            </a:r>
            <a:endParaRPr lang="en-US" dirty="0"/>
          </a:p>
        </p:txBody>
      </p:sp>
      <p:sp>
        <p:nvSpPr>
          <p:cNvPr id="4" name="Text Placeholder 4">
            <a:extLst>
              <a:ext uri="{FF2B5EF4-FFF2-40B4-BE49-F238E27FC236}">
                <a16:creationId xmlns:a16="http://schemas.microsoft.com/office/drawing/2014/main" id="{3171DB7C-B77B-BA2F-D42D-E70799E1CF45}"/>
              </a:ext>
            </a:extLst>
          </p:cNvPr>
          <p:cNvSpPr>
            <a:spLocks noGrp="1"/>
          </p:cNvSpPr>
          <p:nvPr>
            <p:ph type="body" sz="quarter" idx="24" hasCustomPrompt="1"/>
          </p:nvPr>
        </p:nvSpPr>
        <p:spPr>
          <a:xfrm>
            <a:off x="1509713"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6" name="Picture Placeholder 360">
            <a:extLst>
              <a:ext uri="{FF2B5EF4-FFF2-40B4-BE49-F238E27FC236}">
                <a16:creationId xmlns:a16="http://schemas.microsoft.com/office/drawing/2014/main" id="{54228786-C065-7CF8-8C9C-C9622BDB5F7E}"/>
              </a:ext>
            </a:extLst>
          </p:cNvPr>
          <p:cNvSpPr>
            <a:spLocks noGrp="1"/>
          </p:cNvSpPr>
          <p:nvPr>
            <p:ph type="pic" sz="quarter" idx="25"/>
          </p:nvPr>
        </p:nvSpPr>
        <p:spPr>
          <a:xfrm>
            <a:off x="3409218" y="3970677"/>
            <a:ext cx="1411061" cy="1408177"/>
          </a:xfrm>
          <a:solidFill>
            <a:schemeClr val="bg2"/>
          </a:solidFill>
        </p:spPr>
        <p:txBody>
          <a:bodyPr/>
          <a:lstStyle/>
          <a:p>
            <a:r>
              <a:rPr lang="en-US"/>
              <a:t>Click icon to add picture</a:t>
            </a:r>
            <a:endParaRPr lang="en-US" dirty="0"/>
          </a:p>
        </p:txBody>
      </p:sp>
      <p:sp>
        <p:nvSpPr>
          <p:cNvPr id="9" name="Text Placeholder 4">
            <a:extLst>
              <a:ext uri="{FF2B5EF4-FFF2-40B4-BE49-F238E27FC236}">
                <a16:creationId xmlns:a16="http://schemas.microsoft.com/office/drawing/2014/main" id="{9C03BA11-280F-ED2F-8FE5-AD08B0D44816}"/>
              </a:ext>
            </a:extLst>
          </p:cNvPr>
          <p:cNvSpPr>
            <a:spLocks noGrp="1"/>
          </p:cNvSpPr>
          <p:nvPr>
            <p:ph type="body" sz="quarter" idx="26" hasCustomPrompt="1"/>
          </p:nvPr>
        </p:nvSpPr>
        <p:spPr>
          <a:xfrm>
            <a:off x="3408852"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1" name="Picture Placeholder 360">
            <a:extLst>
              <a:ext uri="{FF2B5EF4-FFF2-40B4-BE49-F238E27FC236}">
                <a16:creationId xmlns:a16="http://schemas.microsoft.com/office/drawing/2014/main" id="{D0FFE670-33BD-AB72-DB9E-26A7E5785E56}"/>
              </a:ext>
            </a:extLst>
          </p:cNvPr>
          <p:cNvSpPr>
            <a:spLocks noGrp="1"/>
          </p:cNvSpPr>
          <p:nvPr>
            <p:ph type="pic" sz="quarter" idx="27"/>
          </p:nvPr>
        </p:nvSpPr>
        <p:spPr>
          <a:xfrm>
            <a:off x="5307816" y="3970677"/>
            <a:ext cx="1411061" cy="1408177"/>
          </a:xfrm>
          <a:solidFill>
            <a:schemeClr val="bg2"/>
          </a:solidFill>
        </p:spPr>
        <p:txBody>
          <a:bodyPr/>
          <a:lstStyle/>
          <a:p>
            <a:r>
              <a:rPr lang="en-US"/>
              <a:t>Click icon to add picture</a:t>
            </a:r>
            <a:endParaRPr lang="en-US" dirty="0"/>
          </a:p>
        </p:txBody>
      </p:sp>
      <p:sp>
        <p:nvSpPr>
          <p:cNvPr id="16" name="Text Placeholder 4">
            <a:extLst>
              <a:ext uri="{FF2B5EF4-FFF2-40B4-BE49-F238E27FC236}">
                <a16:creationId xmlns:a16="http://schemas.microsoft.com/office/drawing/2014/main" id="{36FD3033-3412-943B-9B60-3555F20EAC66}"/>
              </a:ext>
            </a:extLst>
          </p:cNvPr>
          <p:cNvSpPr>
            <a:spLocks noGrp="1"/>
          </p:cNvSpPr>
          <p:nvPr>
            <p:ph type="body" sz="quarter" idx="28" hasCustomPrompt="1"/>
          </p:nvPr>
        </p:nvSpPr>
        <p:spPr>
          <a:xfrm>
            <a:off x="5307274"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7" name="Picture Placeholder 360">
            <a:extLst>
              <a:ext uri="{FF2B5EF4-FFF2-40B4-BE49-F238E27FC236}">
                <a16:creationId xmlns:a16="http://schemas.microsoft.com/office/drawing/2014/main" id="{D90F4C59-A65F-7802-34A6-70D69C5041A5}"/>
              </a:ext>
            </a:extLst>
          </p:cNvPr>
          <p:cNvSpPr>
            <a:spLocks noGrp="1"/>
          </p:cNvSpPr>
          <p:nvPr>
            <p:ph type="pic" sz="quarter" idx="29"/>
          </p:nvPr>
        </p:nvSpPr>
        <p:spPr>
          <a:xfrm>
            <a:off x="7205711" y="3970677"/>
            <a:ext cx="1411061" cy="1408177"/>
          </a:xfrm>
          <a:solidFill>
            <a:schemeClr val="bg2"/>
          </a:solidFill>
        </p:spPr>
        <p:txBody>
          <a:bodyPr/>
          <a:lstStyle/>
          <a:p>
            <a:r>
              <a:rPr lang="en-US"/>
              <a:t>Click icon to add picture</a:t>
            </a:r>
            <a:endParaRPr lang="en-US" dirty="0"/>
          </a:p>
        </p:txBody>
      </p:sp>
      <p:sp>
        <p:nvSpPr>
          <p:cNvPr id="18" name="Text Placeholder 4">
            <a:extLst>
              <a:ext uri="{FF2B5EF4-FFF2-40B4-BE49-F238E27FC236}">
                <a16:creationId xmlns:a16="http://schemas.microsoft.com/office/drawing/2014/main" id="{134846F9-F8EB-3656-08DF-03E1A00CD633}"/>
              </a:ext>
            </a:extLst>
          </p:cNvPr>
          <p:cNvSpPr>
            <a:spLocks noGrp="1"/>
          </p:cNvSpPr>
          <p:nvPr>
            <p:ph type="body" sz="quarter" idx="30" hasCustomPrompt="1"/>
          </p:nvPr>
        </p:nvSpPr>
        <p:spPr>
          <a:xfrm>
            <a:off x="7205345"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9" name="Picture Placeholder 360">
            <a:extLst>
              <a:ext uri="{FF2B5EF4-FFF2-40B4-BE49-F238E27FC236}">
                <a16:creationId xmlns:a16="http://schemas.microsoft.com/office/drawing/2014/main" id="{9694CBBD-6AE6-ADDC-80FB-FDFA2458BCB3}"/>
              </a:ext>
            </a:extLst>
          </p:cNvPr>
          <p:cNvSpPr>
            <a:spLocks noGrp="1"/>
          </p:cNvSpPr>
          <p:nvPr>
            <p:ph type="pic" sz="quarter" idx="31"/>
          </p:nvPr>
        </p:nvSpPr>
        <p:spPr>
          <a:xfrm>
            <a:off x="9103416" y="3970677"/>
            <a:ext cx="1411061" cy="1408177"/>
          </a:xfrm>
          <a:solidFill>
            <a:schemeClr val="bg2"/>
          </a:solidFill>
        </p:spPr>
        <p:txBody>
          <a:bodyPr/>
          <a:lstStyle/>
          <a:p>
            <a:r>
              <a:rPr lang="en-US"/>
              <a:t>Click icon to add picture</a:t>
            </a:r>
            <a:endParaRPr lang="en-US" dirty="0"/>
          </a:p>
        </p:txBody>
      </p:sp>
      <p:sp>
        <p:nvSpPr>
          <p:cNvPr id="20" name="Text Placeholder 4">
            <a:extLst>
              <a:ext uri="{FF2B5EF4-FFF2-40B4-BE49-F238E27FC236}">
                <a16:creationId xmlns:a16="http://schemas.microsoft.com/office/drawing/2014/main" id="{4DB0CCF3-7E0B-FACF-F244-CCF6EC2D9306}"/>
              </a:ext>
            </a:extLst>
          </p:cNvPr>
          <p:cNvSpPr>
            <a:spLocks noGrp="1"/>
          </p:cNvSpPr>
          <p:nvPr>
            <p:ph type="body" sz="quarter" idx="32" hasCustomPrompt="1"/>
          </p:nvPr>
        </p:nvSpPr>
        <p:spPr>
          <a:xfrm>
            <a:off x="9103050"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759745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ortrait-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4" name="SmartArt Placeholder 3">
            <a:extLst>
              <a:ext uri="{FF2B5EF4-FFF2-40B4-BE49-F238E27FC236}">
                <a16:creationId xmlns:a16="http://schemas.microsoft.com/office/drawing/2014/main" id="{41F9B8EB-EA8B-7B42-D70A-72CFAD42EB27}"/>
              </a:ext>
            </a:extLst>
          </p:cNvPr>
          <p:cNvSpPr>
            <a:spLocks noGrp="1"/>
          </p:cNvSpPr>
          <p:nvPr>
            <p:ph type="dgm" sz="quarter" idx="10"/>
          </p:nvPr>
        </p:nvSpPr>
        <p:spPr>
          <a:xfrm>
            <a:off x="314691" y="1430338"/>
            <a:ext cx="11493133" cy="4852987"/>
          </a:xfrm>
        </p:spPr>
        <p:txBody>
          <a:bodyPr/>
          <a:lstStyle/>
          <a:p>
            <a:r>
              <a:rPr lang="en-US"/>
              <a:t>Click icon to add SmartArt graphic</a:t>
            </a:r>
          </a:p>
        </p:txBody>
      </p:sp>
    </p:spTree>
    <p:extLst>
      <p:ext uri="{BB962C8B-B14F-4D97-AF65-F5344CB8AC3E}">
        <p14:creationId xmlns:p14="http://schemas.microsoft.com/office/powerpoint/2010/main" val="247565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hasCustomPrompt="1"/>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745685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6499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745858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pic>
        <p:nvPicPr>
          <p:cNvPr id="12" name="Picture 11" descr="A black and white logo&#10;&#10;Description automatically generated">
            <a:extLst>
              <a:ext uri="{FF2B5EF4-FFF2-40B4-BE49-F238E27FC236}">
                <a16:creationId xmlns:a16="http://schemas.microsoft.com/office/drawing/2014/main" id="{335077FD-BE54-FE50-D6AA-094D6DF45D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952550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6117918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7" name="Picture 6" descr="A black and white logo&#10;&#10;Description automatically generated">
            <a:extLst>
              <a:ext uri="{FF2B5EF4-FFF2-40B4-BE49-F238E27FC236}">
                <a16:creationId xmlns:a16="http://schemas.microsoft.com/office/drawing/2014/main" id="{D682DD30-008F-7A0A-DCE8-880A7B44F26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573938" y="2840467"/>
            <a:ext cx="7044124" cy="1177067"/>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6" name="Picture 5" descr="A black and white logo&#10;&#10;Description automatically generated">
            <a:extLst>
              <a:ext uri="{FF2B5EF4-FFF2-40B4-BE49-F238E27FC236}">
                <a16:creationId xmlns:a16="http://schemas.microsoft.com/office/drawing/2014/main" id="{174630C3-2F33-1DFF-E3C5-9EDBB56D03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8069" y="766044"/>
            <a:ext cx="2639023" cy="440978"/>
          </a:xfrm>
          <a:prstGeom prst="rect">
            <a:avLst/>
          </a:prstGeom>
        </p:spPr>
      </p:pic>
    </p:spTree>
    <p:extLst>
      <p:ext uri="{BB962C8B-B14F-4D97-AF65-F5344CB8AC3E}">
        <p14:creationId xmlns:p14="http://schemas.microsoft.com/office/powerpoint/2010/main" val="218425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481958"/>
            <a:ext cx="5843239" cy="3891648"/>
          </a:xfrm>
        </p:spPr>
        <p:txBody>
          <a:bodyPr/>
          <a:lstStyle/>
          <a:p>
            <a:r>
              <a:rPr lang="en-US"/>
              <a:t>Click icon to add picture</a:t>
            </a:r>
            <a:endParaRPr lang="en-US" dirty="0"/>
          </a:p>
        </p:txBody>
      </p:sp>
      <p:pic>
        <p:nvPicPr>
          <p:cNvPr id="5" name="Picture 4" descr="A black and white logo&#10;&#10;Description automatically generated">
            <a:extLst>
              <a:ext uri="{FF2B5EF4-FFF2-40B4-BE49-F238E27FC236}">
                <a16:creationId xmlns:a16="http://schemas.microsoft.com/office/drawing/2014/main" id="{14D4E435-AF1E-9B12-EBEE-2566C16EDD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8069" y="766044"/>
            <a:ext cx="2639023" cy="440978"/>
          </a:xfrm>
          <a:prstGeom prst="rect">
            <a:avLst/>
          </a:prstGeom>
        </p:spPr>
      </p:pic>
    </p:spTree>
    <p:extLst>
      <p:ext uri="{BB962C8B-B14F-4D97-AF65-F5344CB8AC3E}">
        <p14:creationId xmlns:p14="http://schemas.microsoft.com/office/powerpoint/2010/main" val="2578194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Best Title Option for Longer Presentation Titles (Text Size no larger than 32 pt and no smaller than 20pt) </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pic>
        <p:nvPicPr>
          <p:cNvPr id="6" name="Picture 5" descr="A black and white logo&#10;&#10;Description automatically generated">
            <a:extLst>
              <a:ext uri="{FF2B5EF4-FFF2-40B4-BE49-F238E27FC236}">
                <a16:creationId xmlns:a16="http://schemas.microsoft.com/office/drawing/2014/main" id="{718C1391-A329-AC20-2D94-BC8D21672AC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8069" y="766044"/>
            <a:ext cx="2639023" cy="440978"/>
          </a:xfrm>
          <a:prstGeom prst="rect">
            <a:avLst/>
          </a:prstGeom>
        </p:spPr>
      </p:pic>
    </p:spTree>
    <p:extLst>
      <p:ext uri="{BB962C8B-B14F-4D97-AF65-F5344CB8AC3E}">
        <p14:creationId xmlns:p14="http://schemas.microsoft.com/office/powerpoint/2010/main" val="3525718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pic>
        <p:nvPicPr>
          <p:cNvPr id="4" name="Picture 3" descr="A black and white logo&#10;&#10;Description automatically generated">
            <a:extLst>
              <a:ext uri="{FF2B5EF4-FFF2-40B4-BE49-F238E27FC236}">
                <a16:creationId xmlns:a16="http://schemas.microsoft.com/office/drawing/2014/main" id="{F75A5580-EBAB-497A-C69C-CCB697D63C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022736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Agenda-SmartAr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5" name="SmartArt Placeholder 4">
            <a:extLst>
              <a:ext uri="{FF2B5EF4-FFF2-40B4-BE49-F238E27FC236}">
                <a16:creationId xmlns:a16="http://schemas.microsoft.com/office/drawing/2014/main" id="{6B6A6669-2B8D-5075-F3AA-557D6B4A0025}"/>
              </a:ext>
            </a:extLst>
          </p:cNvPr>
          <p:cNvSpPr>
            <a:spLocks noGrp="1"/>
          </p:cNvSpPr>
          <p:nvPr>
            <p:ph type="dgm" sz="quarter" idx="10"/>
          </p:nvPr>
        </p:nvSpPr>
        <p:spPr>
          <a:xfrm>
            <a:off x="314325" y="1444752"/>
            <a:ext cx="11493500" cy="3465386"/>
          </a:xfrm>
        </p:spPr>
        <p:txBody>
          <a:bodyPr/>
          <a:lstStyle/>
          <a:p>
            <a:r>
              <a:rPr lang="en-US"/>
              <a:t>Click icon to add SmartArt graphic</a:t>
            </a:r>
          </a:p>
        </p:txBody>
      </p:sp>
      <p:pic>
        <p:nvPicPr>
          <p:cNvPr id="4" name="Picture 3" descr="A black and white logo&#10;&#10;Description automatically generated">
            <a:extLst>
              <a:ext uri="{FF2B5EF4-FFF2-40B4-BE49-F238E27FC236}">
                <a16:creationId xmlns:a16="http://schemas.microsoft.com/office/drawing/2014/main" id="{3BF44559-1639-DBF3-04C5-E170C99CCF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110455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pic>
        <p:nvPicPr>
          <p:cNvPr id="2" name="Picture 1" descr="A black and white logo&#10;&#10;Description automatically generated">
            <a:extLst>
              <a:ext uri="{FF2B5EF4-FFF2-40B4-BE49-F238E27FC236}">
                <a16:creationId xmlns:a16="http://schemas.microsoft.com/office/drawing/2014/main" id="{A1AAF0F1-95DE-CB2B-79D9-886F409B84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
        <p:nvSpPr>
          <p:cNvPr id="3" name="Text Placeholder 21">
            <a:extLst>
              <a:ext uri="{FF2B5EF4-FFF2-40B4-BE49-F238E27FC236}">
                <a16:creationId xmlns:a16="http://schemas.microsoft.com/office/drawing/2014/main" id="{A2C53A2E-AD23-99BB-0650-6DB7E95BB3B8}"/>
              </a:ext>
            </a:extLst>
          </p:cNvPr>
          <p:cNvSpPr>
            <a:spLocks noGrp="1"/>
          </p:cNvSpPr>
          <p:nvPr>
            <p:ph type="body" sz="quarter" idx="20" hasCustomPrompt="1"/>
          </p:nvPr>
        </p:nvSpPr>
        <p:spPr>
          <a:xfrm>
            <a:off x="1962830" y="1371005"/>
            <a:ext cx="1744662" cy="1485900"/>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6" name="Text Placeholder 21">
            <a:extLst>
              <a:ext uri="{FF2B5EF4-FFF2-40B4-BE49-F238E27FC236}">
                <a16:creationId xmlns:a16="http://schemas.microsoft.com/office/drawing/2014/main" id="{F31F9F0F-EBC3-AA8E-DE26-8B947D051AED}"/>
              </a:ext>
            </a:extLst>
          </p:cNvPr>
          <p:cNvSpPr>
            <a:spLocks noGrp="1"/>
          </p:cNvSpPr>
          <p:nvPr>
            <p:ph type="body" sz="quarter" idx="21" hasCustomPrompt="1"/>
          </p:nvPr>
        </p:nvSpPr>
        <p:spPr>
          <a:xfrm>
            <a:off x="3707492" y="3038912"/>
            <a:ext cx="1744662" cy="1485900"/>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8" name="Text Placeholder 21">
            <a:extLst>
              <a:ext uri="{FF2B5EF4-FFF2-40B4-BE49-F238E27FC236}">
                <a16:creationId xmlns:a16="http://schemas.microsoft.com/office/drawing/2014/main" id="{03FD52ED-6456-23D9-689B-5D94F4AF9E49}"/>
              </a:ext>
            </a:extLst>
          </p:cNvPr>
          <p:cNvSpPr>
            <a:spLocks noGrp="1"/>
          </p:cNvSpPr>
          <p:nvPr>
            <p:ph type="body" sz="quarter" idx="22" hasCustomPrompt="1"/>
          </p:nvPr>
        </p:nvSpPr>
        <p:spPr>
          <a:xfrm>
            <a:off x="5451474" y="4708229"/>
            <a:ext cx="1744662" cy="1485900"/>
          </a:xfrm>
          <a:solidFill>
            <a:schemeClr val="bg2"/>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21287986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7" name="Picture 6" descr="A green text on a black background&#10;&#10;Description automatically generated">
            <a:extLst>
              <a:ext uri="{FF2B5EF4-FFF2-40B4-BE49-F238E27FC236}">
                <a16:creationId xmlns:a16="http://schemas.microsoft.com/office/drawing/2014/main" id="{B8EEC4DD-AE52-1F52-41C8-E1E19287817F}"/>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322311" y="6415502"/>
            <a:ext cx="1756746" cy="293548"/>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68" r:id="rId2"/>
    <p:sldLayoutId id="2147483969" r:id="rId3"/>
    <p:sldLayoutId id="2147483970" r:id="rId4"/>
    <p:sldLayoutId id="2147483971" r:id="rId5"/>
    <p:sldLayoutId id="2147483972"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831" r:id="rId18"/>
    <p:sldLayoutId id="2147483953" r:id="rId19"/>
    <p:sldLayoutId id="2147483954" r:id="rId20"/>
    <p:sldLayoutId id="2147483955" r:id="rId21"/>
    <p:sldLayoutId id="2147483956" r:id="rId22"/>
    <p:sldLayoutId id="2147483957" r:id="rId23"/>
    <p:sldLayoutId id="2147483958" r:id="rId24"/>
    <p:sldLayoutId id="2147483959" r:id="rId25"/>
    <p:sldLayoutId id="2147483960" r:id="rId26"/>
    <p:sldLayoutId id="2147483961" r:id="rId27"/>
    <p:sldLayoutId id="2147483962" r:id="rId28"/>
    <p:sldLayoutId id="2147483963" r:id="rId29"/>
    <p:sldLayoutId id="2147483964" r:id="rId30"/>
    <p:sldLayoutId id="2147483965" r:id="rId31"/>
    <p:sldLayoutId id="2147483966" r:id="rId32"/>
    <p:sldLayoutId id="2147483967" r:id="rId33"/>
    <p:sldLayoutId id="2147483849" r:id="rId34"/>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spcAft>
          <a:spcPts val="60"/>
        </a:spcAft>
        <a:buFont typeface="Arial" panose="020B0604020202020204" pitchFamily="34" charset="0"/>
        <a:buChar char="•"/>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0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s://user.ornl.gov/Account/ForgottenPassword?reqid=" TargetMode="External"/><Relationship Id="rId2" Type="http://schemas.openxmlformats.org/officeDocument/2006/relationships/hyperlink" Target="https://docs.olcf.ornl.gov/systems/odo_user_guide.html#step-2-set-your-xcams-ucams-password" TargetMode="External"/><Relationship Id="rId1" Type="http://schemas.openxmlformats.org/officeDocument/2006/relationships/slideLayout" Target="../slideLayouts/slideLayout19.xml"/><Relationship Id="rId4" Type="http://schemas.openxmlformats.org/officeDocument/2006/relationships/hyperlink" Target="https://my.olcf.ornl.gov/account-application-new"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jupyter-open.olcf.ornl.gov/" TargetMode="External"/><Relationship Id="rId2" Type="http://schemas.openxmlformats.org/officeDocument/2006/relationships/hyperlink" Target="https://mobaxterm.mobatek.net/download-home-edition.htm"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jupyter-open.olcf.ornl.gov/" TargetMode="Externa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docs.olcf.ornl.gov/quantum/quantum_systems/iqm.html" TargetMode="External"/><Relationship Id="rId2" Type="http://schemas.openxmlformats.org/officeDocument/2006/relationships/hyperlink" Target="https://resonance.meetiqm.com/" TargetMode="Externa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emf"/><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hyperlink" Target="https://github.com/olcf/wciscc2025.git" TargetMode="External"/><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17.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2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6.png"/><Relationship Id="rId11" Type="http://schemas.openxmlformats.org/officeDocument/2006/relationships/image" Target="../media/image28.png"/><Relationship Id="rId5" Type="http://schemas.openxmlformats.org/officeDocument/2006/relationships/image" Target="../media/image25.emf"/><Relationship Id="rId10" Type="http://schemas.openxmlformats.org/officeDocument/2006/relationships/image" Target="../media/image27.png"/><Relationship Id="rId4" Type="http://schemas.openxmlformats.org/officeDocument/2006/relationships/image" Target="../media/image24.emf"/><Relationship Id="rId9" Type="http://schemas.openxmlformats.org/officeDocument/2006/relationships/image" Target="../media/image260.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hyperlink" Target="https://github.com/olcf/wciscc2025.git"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00C1-4BD0-4441-9F02-CABA00D22C2F}"/>
              </a:ext>
            </a:extLst>
          </p:cNvPr>
          <p:cNvSpPr>
            <a:spLocks noGrp="1"/>
          </p:cNvSpPr>
          <p:nvPr>
            <p:ph type="ctrTitle"/>
          </p:nvPr>
        </p:nvSpPr>
        <p:spPr>
          <a:xfrm>
            <a:off x="1215450" y="2308606"/>
            <a:ext cx="4517136" cy="837331"/>
          </a:xfrm>
        </p:spPr>
        <p:txBody>
          <a:bodyPr/>
          <a:lstStyle/>
          <a:p>
            <a:r>
              <a:rPr lang="en-US" b="1" dirty="0"/>
              <a:t>WCISCC2025 ORNL Challenge: Quantum linear solvers</a:t>
            </a:r>
          </a:p>
        </p:txBody>
      </p:sp>
      <p:sp>
        <p:nvSpPr>
          <p:cNvPr id="6" name="Text Placeholder 5">
            <a:extLst>
              <a:ext uri="{FF2B5EF4-FFF2-40B4-BE49-F238E27FC236}">
                <a16:creationId xmlns:a16="http://schemas.microsoft.com/office/drawing/2014/main" id="{D51796E1-737E-AD26-AD00-BADA3F244DEB}"/>
              </a:ext>
            </a:extLst>
          </p:cNvPr>
          <p:cNvSpPr>
            <a:spLocks noGrp="1"/>
          </p:cNvSpPr>
          <p:nvPr>
            <p:ph type="body" sz="quarter" idx="15"/>
          </p:nvPr>
        </p:nvSpPr>
        <p:spPr/>
        <p:txBody>
          <a:bodyPr/>
          <a:lstStyle/>
          <a:p>
            <a:r>
              <a:rPr lang="en-US" dirty="0"/>
              <a:t>OLCF Mentors</a:t>
            </a:r>
          </a:p>
        </p:txBody>
      </p:sp>
      <p:sp>
        <p:nvSpPr>
          <p:cNvPr id="7" name="Text Placeholder 6">
            <a:extLst>
              <a:ext uri="{FF2B5EF4-FFF2-40B4-BE49-F238E27FC236}">
                <a16:creationId xmlns:a16="http://schemas.microsoft.com/office/drawing/2014/main" id="{9488BE18-4C15-F651-41A4-87D2C6BBF14D}"/>
              </a:ext>
            </a:extLst>
          </p:cNvPr>
          <p:cNvSpPr>
            <a:spLocks noGrp="1"/>
          </p:cNvSpPr>
          <p:nvPr>
            <p:ph type="body" sz="quarter" idx="17"/>
          </p:nvPr>
        </p:nvSpPr>
        <p:spPr/>
        <p:txBody>
          <a:bodyPr/>
          <a:lstStyle/>
          <a:p>
            <a:r>
              <a:rPr lang="en-US" dirty="0"/>
              <a:t>Oak Ridge National Laboratory</a:t>
            </a:r>
          </a:p>
        </p:txBody>
      </p:sp>
      <p:sp>
        <p:nvSpPr>
          <p:cNvPr id="10" name="Text Placeholder 3">
            <a:extLst>
              <a:ext uri="{FF2B5EF4-FFF2-40B4-BE49-F238E27FC236}">
                <a16:creationId xmlns:a16="http://schemas.microsoft.com/office/drawing/2014/main" id="{B22B2338-CF7F-30C8-B21C-BC844B7B5108}"/>
              </a:ext>
            </a:extLst>
          </p:cNvPr>
          <p:cNvSpPr>
            <a:spLocks noGrp="1"/>
          </p:cNvSpPr>
          <p:nvPr>
            <p:ph type="body" sz="quarter" idx="14"/>
          </p:nvPr>
        </p:nvSpPr>
        <p:spPr>
          <a:xfrm>
            <a:off x="1215450" y="1934670"/>
            <a:ext cx="4517136" cy="193899"/>
          </a:xfrm>
        </p:spPr>
        <p:txBody>
          <a:bodyPr/>
          <a:lstStyle/>
          <a:p>
            <a:r>
              <a:rPr lang="en-US" dirty="0"/>
              <a:t>10 February 2025</a:t>
            </a:r>
          </a:p>
        </p:txBody>
      </p:sp>
      <p:sp>
        <p:nvSpPr>
          <p:cNvPr id="3" name="TextBox 2">
            <a:extLst>
              <a:ext uri="{FF2B5EF4-FFF2-40B4-BE49-F238E27FC236}">
                <a16:creationId xmlns:a16="http://schemas.microsoft.com/office/drawing/2014/main" id="{7EBDC127-9C2A-7A88-636F-9301B3C9E718}"/>
              </a:ext>
            </a:extLst>
          </p:cNvPr>
          <p:cNvSpPr txBox="1"/>
          <p:nvPr/>
        </p:nvSpPr>
        <p:spPr>
          <a:xfrm>
            <a:off x="0" y="5952852"/>
            <a:ext cx="6002215" cy="954107"/>
          </a:xfrm>
          <a:prstGeom prst="rect">
            <a:avLst/>
          </a:prstGeom>
          <a:noFill/>
        </p:spPr>
        <p:txBody>
          <a:bodyPr wrap="square" rtlCol="0">
            <a:spAutoFit/>
          </a:bodyPr>
          <a:lstStyle/>
          <a:p>
            <a:r>
              <a:rPr lang="en-US" sz="1400" dirty="0">
                <a:latin typeface="+mn-lt"/>
              </a:rPr>
              <a:t>This research used resources of the Oak Ridge Leadership Computing Facility (OLCF) at the Oak Ridge National Laboratory, which is supported by the Office of Science of the U.S. Department of Energy under Contract No. DE-AC05-00OR22725.</a:t>
            </a:r>
          </a:p>
        </p:txBody>
      </p:sp>
    </p:spTree>
    <p:extLst>
      <p:ext uri="{BB962C8B-B14F-4D97-AF65-F5344CB8AC3E}">
        <p14:creationId xmlns:p14="http://schemas.microsoft.com/office/powerpoint/2010/main" val="1713182178"/>
      </p:ext>
    </p:extLst>
  </p:cSld>
  <p:clrMapOvr>
    <a:masterClrMapping/>
  </p:clrMapOvr>
  <mc:AlternateContent xmlns:mc="http://schemas.openxmlformats.org/markup-compatibility/2006" xmlns:p14="http://schemas.microsoft.com/office/powerpoint/2010/main">
    <mc:Choice Requires="p14">
      <p:transition spd="slow" p14:dur="2000" advTm="25757"/>
    </mc:Choice>
    <mc:Fallback xmlns="">
      <p:transition spd="slow" advTm="257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3292F-20CE-9A9E-6F28-0AF292324B6B}"/>
              </a:ext>
            </a:extLst>
          </p:cNvPr>
          <p:cNvSpPr>
            <a:spLocks noGrp="1"/>
          </p:cNvSpPr>
          <p:nvPr>
            <p:ph type="title"/>
          </p:nvPr>
        </p:nvSpPr>
        <p:spPr/>
        <p:txBody>
          <a:bodyPr/>
          <a:lstStyle/>
          <a:p>
            <a:r>
              <a:rPr lang="en-US" dirty="0">
                <a:latin typeface="Roboto"/>
                <a:ea typeface="Roboto"/>
                <a:cs typeface="Roboto"/>
              </a:rPr>
              <a:t>Frontier System Overview</a:t>
            </a:r>
            <a:endParaRPr lang="en-US" dirty="0"/>
          </a:p>
        </p:txBody>
      </p:sp>
      <p:sp>
        <p:nvSpPr>
          <p:cNvPr id="3" name="Content Placeholder 2">
            <a:extLst>
              <a:ext uri="{FF2B5EF4-FFF2-40B4-BE49-F238E27FC236}">
                <a16:creationId xmlns:a16="http://schemas.microsoft.com/office/drawing/2014/main" id="{0755CBE9-C519-C887-155F-44D804C115DD}"/>
              </a:ext>
            </a:extLst>
          </p:cNvPr>
          <p:cNvSpPr>
            <a:spLocks noGrp="1"/>
          </p:cNvSpPr>
          <p:nvPr>
            <p:ph idx="1"/>
          </p:nvPr>
        </p:nvSpPr>
        <p:spPr/>
        <p:txBody>
          <a:bodyPr vert="horz" lIns="0" tIns="0" rIns="0" bIns="0" rtlCol="0" anchor="t">
            <a:noAutofit/>
          </a:bodyPr>
          <a:lstStyle/>
          <a:p>
            <a:pPr marL="285750" indent="-285750">
              <a:buChar char="•"/>
            </a:pPr>
            <a:r>
              <a:rPr lang="en-US" dirty="0">
                <a:latin typeface="Roboto"/>
                <a:ea typeface="Roboto"/>
                <a:cs typeface="Roboto"/>
              </a:rPr>
              <a:t>HPE Cray EX Supercomputer architecture</a:t>
            </a:r>
            <a:endParaRPr lang="en-US" dirty="0">
              <a:cs typeface="Roboto" panose="02000000000000000000" pitchFamily="2" charset="0"/>
            </a:endParaRPr>
          </a:p>
          <a:p>
            <a:pPr marL="285750" indent="-285750">
              <a:buChar char="•"/>
            </a:pPr>
            <a:r>
              <a:rPr lang="en-US" dirty="0">
                <a:latin typeface="Roboto"/>
                <a:ea typeface="Roboto"/>
                <a:cs typeface="Roboto"/>
              </a:rPr>
              <a:t>74 cabinets, 128 nodes per cabinet (9408 nodes)</a:t>
            </a:r>
          </a:p>
          <a:p>
            <a:pPr marL="285750" indent="-285750">
              <a:buChar char="•"/>
            </a:pPr>
            <a:r>
              <a:rPr lang="en-US" dirty="0">
                <a:latin typeface="Roboto"/>
                <a:ea typeface="Roboto"/>
                <a:cs typeface="Roboto"/>
              </a:rPr>
              <a:t>3rd Gen AMD EPYC 64-core CPU</a:t>
            </a:r>
          </a:p>
          <a:p>
            <a:pPr marL="285750" indent="-285750">
              <a:buChar char="•"/>
            </a:pPr>
            <a:r>
              <a:rPr lang="en-US" dirty="0">
                <a:latin typeface="Roboto"/>
                <a:ea typeface="Roboto"/>
                <a:cs typeface="Roboto"/>
              </a:rPr>
              <a:t>4 AMD Instinct MI250X GPUs</a:t>
            </a:r>
          </a:p>
          <a:p>
            <a:pPr marL="285750" indent="-285750">
              <a:buChar char="•"/>
            </a:pPr>
            <a:r>
              <a:rPr lang="en-US" dirty="0">
                <a:latin typeface="Roboto"/>
                <a:ea typeface="Roboto"/>
                <a:cs typeface="Roboto"/>
              </a:rPr>
              <a:t>HPE Slingshot interconnect</a:t>
            </a:r>
          </a:p>
          <a:p>
            <a:pPr marL="285750" indent="-285750">
              <a:buChar char="•"/>
            </a:pPr>
            <a:r>
              <a:rPr lang="en-US" dirty="0">
                <a:latin typeface="Roboto"/>
                <a:ea typeface="Roboto"/>
                <a:cs typeface="Roboto"/>
              </a:rPr>
              <a:t>Peak 1.353 Exaflops on HPL benchmark</a:t>
            </a:r>
          </a:p>
          <a:p>
            <a:pPr marL="285750" indent="-285750">
              <a:buChar char="•"/>
            </a:pPr>
            <a:r>
              <a:rPr lang="en-US" dirty="0">
                <a:latin typeface="Roboto"/>
                <a:ea typeface="Roboto"/>
                <a:cs typeface="Roboto"/>
              </a:rPr>
              <a:t>Cray, AMD, and GNU software stacks</a:t>
            </a:r>
          </a:p>
          <a:p>
            <a:pPr marL="285750" indent="-285750">
              <a:buChar char="•"/>
            </a:pPr>
            <a:r>
              <a:rPr lang="en-US" dirty="0">
                <a:latin typeface="Roboto"/>
                <a:ea typeface="Roboto"/>
                <a:cs typeface="Roboto"/>
              </a:rPr>
              <a:t>Orion - 679 PB multi-tier Lustre filesystem</a:t>
            </a:r>
          </a:p>
          <a:p>
            <a:pPr marL="285750" indent="-285750">
              <a:buChar char="•"/>
            </a:pPr>
            <a:r>
              <a:rPr lang="en-US" dirty="0">
                <a:latin typeface="Roboto"/>
                <a:ea typeface="Roboto"/>
                <a:cs typeface="Roboto"/>
              </a:rPr>
              <a:t>NFS storage (/ccs/home, /ccs/</a:t>
            </a:r>
            <a:r>
              <a:rPr lang="en-US" dirty="0" err="1">
                <a:latin typeface="Roboto"/>
                <a:ea typeface="Roboto"/>
                <a:cs typeface="Roboto"/>
              </a:rPr>
              <a:t>proj</a:t>
            </a:r>
            <a:r>
              <a:rPr lang="en-US" dirty="0">
                <a:latin typeface="Roboto"/>
                <a:ea typeface="Roboto"/>
                <a:cs typeface="Roboto"/>
              </a:rPr>
              <a:t>) </a:t>
            </a:r>
            <a:endParaRPr lang="en-US">
              <a:latin typeface="Roboto"/>
              <a:ea typeface="Roboto"/>
              <a:cs typeface="Roboto"/>
            </a:endParaRPr>
          </a:p>
        </p:txBody>
      </p:sp>
      <p:pic>
        <p:nvPicPr>
          <p:cNvPr id="4" name="Picture 3">
            <a:extLst>
              <a:ext uri="{FF2B5EF4-FFF2-40B4-BE49-F238E27FC236}">
                <a16:creationId xmlns:a16="http://schemas.microsoft.com/office/drawing/2014/main" id="{8ED4DE8C-9E7D-2A00-5A5D-E2FC0D94535D}"/>
              </a:ext>
            </a:extLst>
          </p:cNvPr>
          <p:cNvPicPr>
            <a:picLocks noChangeAspect="1"/>
          </p:cNvPicPr>
          <p:nvPr/>
        </p:nvPicPr>
        <p:blipFill>
          <a:blip r:embed="rId2"/>
          <a:stretch>
            <a:fillRect/>
          </a:stretch>
        </p:blipFill>
        <p:spPr>
          <a:xfrm>
            <a:off x="5946723" y="2400456"/>
            <a:ext cx="5857407" cy="2050842"/>
          </a:xfrm>
          <a:prstGeom prst="rect">
            <a:avLst/>
          </a:prstGeom>
        </p:spPr>
      </p:pic>
      <p:sp>
        <p:nvSpPr>
          <p:cNvPr id="5" name="TextBox 4">
            <a:extLst>
              <a:ext uri="{FF2B5EF4-FFF2-40B4-BE49-F238E27FC236}">
                <a16:creationId xmlns:a16="http://schemas.microsoft.com/office/drawing/2014/main" id="{7C759A27-4968-A0D2-C4B6-6C1F297387F1}"/>
              </a:ext>
            </a:extLst>
          </p:cNvPr>
          <p:cNvSpPr txBox="1"/>
          <p:nvPr/>
        </p:nvSpPr>
        <p:spPr>
          <a:xfrm>
            <a:off x="5733738" y="5427688"/>
            <a:ext cx="629087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Odo </a:t>
            </a:r>
            <a:r>
              <a:rPr lang="en-US" dirty="0">
                <a:ea typeface="+mn-lt"/>
                <a:cs typeface="+mn-lt"/>
              </a:rPr>
              <a:t>is 30 Frontier nodes and is our training system. It uses the GPFS filesystem (/</a:t>
            </a:r>
            <a:r>
              <a:rPr lang="en-US" err="1">
                <a:ea typeface="+mn-lt"/>
                <a:cs typeface="+mn-lt"/>
              </a:rPr>
              <a:t>gpfs</a:t>
            </a:r>
            <a:r>
              <a:rPr lang="en-US" dirty="0">
                <a:ea typeface="+mn-lt"/>
                <a:cs typeface="+mn-lt"/>
              </a:rPr>
              <a:t>/wolf2) and NFS on the Open Enclave for home areas (/</a:t>
            </a:r>
            <a:r>
              <a:rPr lang="en-US" err="1">
                <a:ea typeface="+mn-lt"/>
                <a:cs typeface="+mn-lt"/>
              </a:rPr>
              <a:t>ccsopen</a:t>
            </a:r>
            <a:r>
              <a:rPr lang="en-US" dirty="0">
                <a:ea typeface="+mn-lt"/>
                <a:cs typeface="+mn-lt"/>
              </a:rPr>
              <a:t>/home, /</a:t>
            </a:r>
            <a:r>
              <a:rPr lang="en-US" err="1">
                <a:ea typeface="+mn-lt"/>
                <a:cs typeface="+mn-lt"/>
              </a:rPr>
              <a:t>ccsopen</a:t>
            </a:r>
            <a:r>
              <a:rPr lang="en-US" dirty="0">
                <a:ea typeface="+mn-lt"/>
                <a:cs typeface="+mn-lt"/>
              </a:rPr>
              <a:t>/</a:t>
            </a:r>
            <a:r>
              <a:rPr lang="en-US" err="1">
                <a:ea typeface="+mn-lt"/>
                <a:cs typeface="+mn-lt"/>
              </a:rPr>
              <a:t>proj</a:t>
            </a:r>
            <a:r>
              <a:rPr lang="en-US" dirty="0">
                <a:ea typeface="+mn-lt"/>
                <a:cs typeface="+mn-lt"/>
              </a:rPr>
              <a:t>). </a:t>
            </a:r>
            <a:endParaRPr lang="en-US" dirty="0"/>
          </a:p>
        </p:txBody>
      </p:sp>
      <p:sp>
        <p:nvSpPr>
          <p:cNvPr id="6" name="Arrow: Down 5">
            <a:extLst>
              <a:ext uri="{FF2B5EF4-FFF2-40B4-BE49-F238E27FC236}">
                <a16:creationId xmlns:a16="http://schemas.microsoft.com/office/drawing/2014/main" id="{AEEDF0D3-21A0-CA33-F94B-B59AE944AEFD}"/>
              </a:ext>
            </a:extLst>
          </p:cNvPr>
          <p:cNvSpPr/>
          <p:nvPr/>
        </p:nvSpPr>
        <p:spPr>
          <a:xfrm>
            <a:off x="8638081" y="4422098"/>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09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1753-4BE1-CABC-718E-2E52538F30B6}"/>
              </a:ext>
            </a:extLst>
          </p:cNvPr>
          <p:cNvSpPr>
            <a:spLocks noGrp="1"/>
          </p:cNvSpPr>
          <p:nvPr>
            <p:ph type="title"/>
          </p:nvPr>
        </p:nvSpPr>
        <p:spPr/>
        <p:txBody>
          <a:bodyPr/>
          <a:lstStyle/>
          <a:p>
            <a:r>
              <a:rPr lang="en-US" dirty="0">
                <a:latin typeface="Roboto"/>
                <a:ea typeface="Roboto"/>
                <a:cs typeface="Roboto"/>
              </a:rPr>
              <a:t>Frontier (Odo) Compute Node Diagram</a:t>
            </a:r>
            <a:endParaRPr lang="en-US" dirty="0"/>
          </a:p>
        </p:txBody>
      </p:sp>
      <p:pic>
        <p:nvPicPr>
          <p:cNvPr id="5" name="Picture 4">
            <a:extLst>
              <a:ext uri="{FF2B5EF4-FFF2-40B4-BE49-F238E27FC236}">
                <a16:creationId xmlns:a16="http://schemas.microsoft.com/office/drawing/2014/main" id="{EA5AD97E-7D1E-6A53-0603-A9E5C21AEBEC}"/>
              </a:ext>
            </a:extLst>
          </p:cNvPr>
          <p:cNvPicPr>
            <a:picLocks noChangeAspect="1"/>
          </p:cNvPicPr>
          <p:nvPr/>
        </p:nvPicPr>
        <p:blipFill>
          <a:blip r:embed="rId2"/>
          <a:stretch>
            <a:fillRect/>
          </a:stretch>
        </p:blipFill>
        <p:spPr>
          <a:xfrm>
            <a:off x="1317885" y="921091"/>
            <a:ext cx="9481279" cy="5315620"/>
          </a:xfrm>
          <a:prstGeom prst="rect">
            <a:avLst/>
          </a:prstGeom>
        </p:spPr>
      </p:pic>
    </p:spTree>
    <p:extLst>
      <p:ext uri="{BB962C8B-B14F-4D97-AF65-F5344CB8AC3E}">
        <p14:creationId xmlns:p14="http://schemas.microsoft.com/office/powerpoint/2010/main" val="2735980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9AC3-38A5-7B74-EDC4-004A78742D85}"/>
              </a:ext>
            </a:extLst>
          </p:cNvPr>
          <p:cNvSpPr>
            <a:spLocks noGrp="1"/>
          </p:cNvSpPr>
          <p:nvPr>
            <p:ph type="title"/>
          </p:nvPr>
        </p:nvSpPr>
        <p:spPr/>
        <p:txBody>
          <a:bodyPr/>
          <a:lstStyle/>
          <a:p>
            <a:r>
              <a:rPr lang="en-US" dirty="0">
                <a:latin typeface="Roboto"/>
                <a:ea typeface="Roboto"/>
                <a:cs typeface="Roboto"/>
              </a:rPr>
              <a:t>Your OLCF Account (XCAMS Account)</a:t>
            </a:r>
            <a:endParaRPr lang="en-US" dirty="0"/>
          </a:p>
        </p:txBody>
      </p:sp>
      <p:sp>
        <p:nvSpPr>
          <p:cNvPr id="3" name="Content Placeholder 2">
            <a:extLst>
              <a:ext uri="{FF2B5EF4-FFF2-40B4-BE49-F238E27FC236}">
                <a16:creationId xmlns:a16="http://schemas.microsoft.com/office/drawing/2014/main" id="{AA209F8A-2A6F-A25B-3EDB-4839474AAE9E}"/>
              </a:ext>
            </a:extLst>
          </p:cNvPr>
          <p:cNvSpPr>
            <a:spLocks noGrp="1"/>
          </p:cNvSpPr>
          <p:nvPr>
            <p:ph idx="1"/>
          </p:nvPr>
        </p:nvSpPr>
        <p:spPr/>
        <p:txBody>
          <a:bodyPr vert="horz" lIns="0" tIns="0" rIns="0" bIns="0" rtlCol="0" anchor="t">
            <a:noAutofit/>
          </a:bodyPr>
          <a:lstStyle/>
          <a:p>
            <a:pPr marL="285750" indent="-285750">
              <a:buChar char="•"/>
            </a:pPr>
            <a:r>
              <a:rPr lang="en-US" dirty="0">
                <a:latin typeface="Roboto"/>
                <a:ea typeface="Roboto"/>
                <a:cs typeface="Roboto"/>
              </a:rPr>
              <a:t>Your XCAMS username will be in an email with subject </a:t>
            </a:r>
            <a:r>
              <a:rPr lang="en-US" dirty="0" err="1">
                <a:latin typeface="Roboto"/>
                <a:ea typeface="Roboto"/>
                <a:cs typeface="Roboto"/>
              </a:rPr>
              <a:t>line:“OLCF</a:t>
            </a:r>
            <a:r>
              <a:rPr lang="en-US" dirty="0">
                <a:latin typeface="Roboto"/>
                <a:ea typeface="Roboto"/>
                <a:cs typeface="Roboto"/>
              </a:rPr>
              <a:t> Accounts: You Have Been Added to Project TRN037”</a:t>
            </a:r>
            <a:endParaRPr lang="en-US" dirty="0">
              <a:cs typeface="Roboto" panose="02000000000000000000" pitchFamily="2" charset="0"/>
            </a:endParaRPr>
          </a:p>
          <a:p>
            <a:pPr marL="285750" indent="-285750">
              <a:buChar char="•"/>
            </a:pPr>
            <a:r>
              <a:rPr lang="en-US" dirty="0">
                <a:latin typeface="Roboto"/>
                <a:ea typeface="Roboto"/>
                <a:cs typeface="Roboto"/>
              </a:rPr>
              <a:t>The Accounts team will have sent you an email asking you to setup your password for Odo when you were approved for access the TRN037 account.</a:t>
            </a:r>
            <a:endParaRPr lang="en-US" dirty="0">
              <a:cs typeface="Roboto"/>
            </a:endParaRPr>
          </a:p>
          <a:p>
            <a:pPr marL="971550" lvl="1" indent="-285750"/>
            <a:r>
              <a:rPr lang="en-US" dirty="0">
                <a:latin typeface="Roboto"/>
                <a:ea typeface="Roboto"/>
                <a:cs typeface="Roboto"/>
              </a:rPr>
              <a:t>Learn more here: </a:t>
            </a:r>
            <a:r>
              <a:rPr lang="en-US" dirty="0">
                <a:latin typeface="Roboto"/>
                <a:ea typeface="Roboto"/>
                <a:cs typeface="Roboto"/>
                <a:hlinkClick r:id="rId2"/>
              </a:rPr>
              <a:t>https://docs.olcf.ornl.gov/systems/odo_user_guide.html#step-2-set-your-xcams-ucams-password</a:t>
            </a:r>
            <a:r>
              <a:rPr lang="en-US" dirty="0">
                <a:latin typeface="Roboto"/>
                <a:ea typeface="Roboto"/>
                <a:cs typeface="Roboto"/>
              </a:rPr>
              <a:t> </a:t>
            </a:r>
            <a:endParaRPr lang="en-US" dirty="0">
              <a:cs typeface="Roboto"/>
            </a:endParaRPr>
          </a:p>
          <a:p>
            <a:pPr marL="285750" indent="-285750">
              <a:buChar char="•"/>
            </a:pPr>
            <a:r>
              <a:rPr lang="en-US" dirty="0">
                <a:latin typeface="Roboto"/>
                <a:ea typeface="Roboto"/>
                <a:cs typeface="Roboto"/>
              </a:rPr>
              <a:t>If you set and then forgot your password you can reset it here: </a:t>
            </a:r>
            <a:r>
              <a:rPr lang="en-US" dirty="0">
                <a:latin typeface="Roboto"/>
                <a:ea typeface="Roboto"/>
                <a:cs typeface="Roboto"/>
                <a:hlinkClick r:id="rId3"/>
              </a:rPr>
              <a:t>https://user.ornl.gov/Account/ForgottenPassword?reqid=</a:t>
            </a:r>
            <a:r>
              <a:rPr lang="en-US" dirty="0">
                <a:latin typeface="Roboto"/>
                <a:ea typeface="Roboto"/>
                <a:cs typeface="Roboto"/>
              </a:rPr>
              <a:t>  </a:t>
            </a:r>
          </a:p>
          <a:p>
            <a:pPr marL="285750" indent="-285750">
              <a:buFont typeface="Arial" panose="020B0604020202020204" pitchFamily="34" charset="0"/>
              <a:buChar char="•"/>
            </a:pPr>
            <a:r>
              <a:rPr lang="en-US" dirty="0">
                <a:cs typeface="Roboto"/>
              </a:rPr>
              <a:t>If you joined the project for this event, any time you see "project ID" you should think "TRN037" </a:t>
            </a:r>
          </a:p>
          <a:p>
            <a:pPr marL="285750" indent="-285750">
              <a:buFont typeface="Arial" panose="020B0604020202020204" pitchFamily="34" charset="0"/>
              <a:buChar char="•"/>
            </a:pPr>
            <a:r>
              <a:rPr lang="en-US" dirty="0">
                <a:latin typeface="Roboto"/>
                <a:ea typeface="Roboto"/>
                <a:cs typeface="Roboto"/>
              </a:rPr>
              <a:t>If you still need to apply, you can apply to TRN037 here: </a:t>
            </a:r>
            <a:r>
              <a:rPr lang="en-US" dirty="0">
                <a:latin typeface="Roboto"/>
                <a:ea typeface="Roboto"/>
                <a:cs typeface="Roboto"/>
                <a:hlinkClick r:id="rId4"/>
              </a:rPr>
              <a:t>https://my.olcf.ornl.gov/account-application-new</a:t>
            </a:r>
            <a:r>
              <a:rPr lang="en-US" dirty="0">
                <a:latin typeface="Roboto"/>
                <a:ea typeface="Roboto"/>
                <a:cs typeface="Roboto"/>
              </a:rPr>
              <a:t> </a:t>
            </a:r>
            <a:endParaRPr lang="en-US" dirty="0">
              <a:cs typeface="Roboto"/>
            </a:endParaRPr>
          </a:p>
        </p:txBody>
      </p:sp>
    </p:spTree>
    <p:extLst>
      <p:ext uri="{BB962C8B-B14F-4D97-AF65-F5344CB8AC3E}">
        <p14:creationId xmlns:p14="http://schemas.microsoft.com/office/powerpoint/2010/main" val="1140430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EC79-DC60-DDF1-5491-E1661AC2EB86}"/>
              </a:ext>
            </a:extLst>
          </p:cNvPr>
          <p:cNvSpPr>
            <a:spLocks noGrp="1"/>
          </p:cNvSpPr>
          <p:nvPr>
            <p:ph type="title"/>
          </p:nvPr>
        </p:nvSpPr>
        <p:spPr/>
        <p:txBody>
          <a:bodyPr/>
          <a:lstStyle/>
          <a:p>
            <a:r>
              <a:rPr lang="en-US" dirty="0">
                <a:latin typeface="Roboto"/>
                <a:ea typeface="Roboto"/>
                <a:cs typeface="Roboto"/>
              </a:rPr>
              <a:t>Accessing Remote Clusters</a:t>
            </a:r>
            <a:endParaRPr lang="en-US" dirty="0"/>
          </a:p>
        </p:txBody>
      </p:sp>
      <p:sp>
        <p:nvSpPr>
          <p:cNvPr id="3" name="Content Placeholder 2">
            <a:extLst>
              <a:ext uri="{FF2B5EF4-FFF2-40B4-BE49-F238E27FC236}">
                <a16:creationId xmlns:a16="http://schemas.microsoft.com/office/drawing/2014/main" id="{738D5B6E-10BD-3826-1667-37C65D72703C}"/>
              </a:ext>
            </a:extLst>
          </p:cNvPr>
          <p:cNvSpPr>
            <a:spLocks noGrp="1"/>
          </p:cNvSpPr>
          <p:nvPr>
            <p:ph idx="1"/>
          </p:nvPr>
        </p:nvSpPr>
        <p:spPr/>
        <p:txBody>
          <a:bodyPr vert="horz" lIns="0" tIns="0" rIns="0" bIns="0" rtlCol="0" anchor="t">
            <a:noAutofit/>
          </a:bodyPr>
          <a:lstStyle/>
          <a:p>
            <a:pPr marL="285750" indent="-285750">
              <a:buChar char="•"/>
            </a:pPr>
            <a:r>
              <a:rPr lang="en-US" dirty="0">
                <a:latin typeface="Roboto"/>
                <a:ea typeface="Roboto"/>
                <a:cs typeface="Roboto"/>
              </a:rPr>
              <a:t>Connect to clusters through "secure shell": SSH</a:t>
            </a:r>
            <a:endParaRPr lang="en-US" dirty="0">
              <a:cs typeface="Roboto" panose="02000000000000000000" pitchFamily="2" charset="0"/>
            </a:endParaRPr>
          </a:p>
        </p:txBody>
      </p:sp>
      <p:pic>
        <p:nvPicPr>
          <p:cNvPr id="5" name="Picture 4">
            <a:extLst>
              <a:ext uri="{FF2B5EF4-FFF2-40B4-BE49-F238E27FC236}">
                <a16:creationId xmlns:a16="http://schemas.microsoft.com/office/drawing/2014/main" id="{F919BAB2-9BF0-0990-BF64-8602DDC9BAC1}"/>
              </a:ext>
            </a:extLst>
          </p:cNvPr>
          <p:cNvPicPr>
            <a:picLocks noChangeAspect="1"/>
          </p:cNvPicPr>
          <p:nvPr/>
        </p:nvPicPr>
        <p:blipFill>
          <a:blip r:embed="rId2"/>
          <a:stretch>
            <a:fillRect/>
          </a:stretch>
        </p:blipFill>
        <p:spPr>
          <a:xfrm>
            <a:off x="2137504" y="2252038"/>
            <a:ext cx="7842041" cy="3521907"/>
          </a:xfrm>
          <a:prstGeom prst="rect">
            <a:avLst/>
          </a:prstGeom>
        </p:spPr>
      </p:pic>
    </p:spTree>
    <p:extLst>
      <p:ext uri="{BB962C8B-B14F-4D97-AF65-F5344CB8AC3E}">
        <p14:creationId xmlns:p14="http://schemas.microsoft.com/office/powerpoint/2010/main" val="2926249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FE5C-629D-1733-5B73-14F51A5DBB25}"/>
              </a:ext>
            </a:extLst>
          </p:cNvPr>
          <p:cNvSpPr>
            <a:spLocks noGrp="1"/>
          </p:cNvSpPr>
          <p:nvPr>
            <p:ph type="title"/>
          </p:nvPr>
        </p:nvSpPr>
        <p:spPr/>
        <p:txBody>
          <a:bodyPr/>
          <a:lstStyle/>
          <a:p>
            <a:r>
              <a:rPr lang="en-US" dirty="0">
                <a:latin typeface="Roboto"/>
                <a:ea typeface="Roboto"/>
                <a:cs typeface="Roboto"/>
              </a:rPr>
              <a:t>SSH Interfaces</a:t>
            </a:r>
            <a:endParaRPr lang="en-US" dirty="0"/>
          </a:p>
        </p:txBody>
      </p:sp>
      <p:sp>
        <p:nvSpPr>
          <p:cNvPr id="3" name="Content Placeholder 2">
            <a:extLst>
              <a:ext uri="{FF2B5EF4-FFF2-40B4-BE49-F238E27FC236}">
                <a16:creationId xmlns:a16="http://schemas.microsoft.com/office/drawing/2014/main" id="{40C66CF8-F757-5101-9ED8-EC94976AEFC7}"/>
              </a:ext>
            </a:extLst>
          </p:cNvPr>
          <p:cNvSpPr>
            <a:spLocks noGrp="1"/>
          </p:cNvSpPr>
          <p:nvPr>
            <p:ph idx="1"/>
          </p:nvPr>
        </p:nvSpPr>
        <p:spPr>
          <a:xfrm>
            <a:off x="314692" y="1313461"/>
            <a:ext cx="11315194" cy="4673927"/>
          </a:xfrm>
        </p:spPr>
        <p:txBody>
          <a:bodyPr vert="horz" lIns="0" tIns="0" rIns="0" bIns="0" rtlCol="0" anchor="t">
            <a:noAutofit/>
          </a:bodyPr>
          <a:lstStyle/>
          <a:p>
            <a:r>
              <a:rPr lang="en-US" b="1" u="sng" dirty="0">
                <a:latin typeface="Roboto"/>
                <a:ea typeface="Roboto"/>
                <a:cs typeface="Roboto"/>
              </a:rPr>
              <a:t>Mac and Linux</a:t>
            </a:r>
          </a:p>
          <a:p>
            <a:pPr marL="285750" indent="-285750">
              <a:buChar char="•"/>
            </a:pPr>
            <a:r>
              <a:rPr lang="en-US" dirty="0">
                <a:latin typeface="Roboto"/>
                <a:ea typeface="Roboto"/>
                <a:cs typeface="Roboto"/>
              </a:rPr>
              <a:t>From Terminal</a:t>
            </a:r>
          </a:p>
          <a:p>
            <a:pPr marL="971550" lvl="1" indent="-285750">
              <a:buChar char="•"/>
            </a:pPr>
            <a:r>
              <a:rPr lang="en-US" dirty="0">
                <a:latin typeface="Roboto"/>
                <a:ea typeface="Roboto"/>
                <a:cs typeface="Roboto"/>
              </a:rPr>
              <a:t>Terminal is a command line interface</a:t>
            </a:r>
            <a:endParaRPr lang="en-US" dirty="0">
              <a:cs typeface="Roboto" panose="02000000000000000000" pitchFamily="2" charset="0"/>
            </a:endParaRPr>
          </a:p>
          <a:p>
            <a:pPr marL="971550" lvl="1" indent="-285750">
              <a:buChar char="•"/>
            </a:pPr>
            <a:r>
              <a:rPr lang="en-US" dirty="0">
                <a:latin typeface="Roboto"/>
                <a:ea typeface="Roboto"/>
                <a:cs typeface="Roboto"/>
              </a:rPr>
              <a:t>Comes with ssh software, invoked by “ssh” command.</a:t>
            </a:r>
            <a:endParaRPr lang="en-US">
              <a:cs typeface="Roboto" panose="02000000000000000000" pitchFamily="2" charset="0"/>
            </a:endParaRPr>
          </a:p>
          <a:p>
            <a:r>
              <a:rPr lang="en-US" b="1" u="sng" dirty="0">
                <a:latin typeface="Roboto"/>
                <a:ea typeface="Roboto"/>
                <a:cs typeface="Roboto"/>
              </a:rPr>
              <a:t>Windows</a:t>
            </a:r>
            <a:endParaRPr lang="en-US" b="1" u="sng" dirty="0">
              <a:cs typeface="Roboto"/>
            </a:endParaRPr>
          </a:p>
          <a:p>
            <a:pPr marL="285750" indent="-285750">
              <a:buChar char="•"/>
            </a:pPr>
            <a:r>
              <a:rPr lang="en-US" dirty="0">
                <a:latin typeface="Roboto"/>
                <a:ea typeface="Roboto"/>
                <a:cs typeface="Roboto"/>
              </a:rPr>
              <a:t>Moba </a:t>
            </a:r>
            <a:r>
              <a:rPr lang="en-US" dirty="0" err="1">
                <a:latin typeface="Roboto"/>
                <a:ea typeface="Roboto"/>
                <a:cs typeface="Roboto"/>
              </a:rPr>
              <a:t>Xterm</a:t>
            </a:r>
            <a:r>
              <a:rPr lang="en-US" dirty="0">
                <a:latin typeface="Roboto"/>
                <a:ea typeface="Roboto"/>
                <a:cs typeface="Roboto"/>
              </a:rPr>
              <a:t>  </a:t>
            </a:r>
            <a:r>
              <a:rPr lang="en-US" dirty="0">
                <a:latin typeface="Roboto"/>
                <a:ea typeface="Roboto"/>
                <a:cs typeface="Roboto"/>
                <a:hlinkClick r:id="rId2"/>
              </a:rPr>
              <a:t>https://mobaxterm.mobatek.net/download-home-edition.htm</a:t>
            </a:r>
            <a:r>
              <a:rPr lang="en-US" dirty="0">
                <a:latin typeface="Roboto"/>
                <a:ea typeface="Roboto"/>
                <a:cs typeface="Roboto"/>
              </a:rPr>
              <a:t> </a:t>
            </a:r>
            <a:endParaRPr lang="en-US" dirty="0">
              <a:cs typeface="Roboto"/>
            </a:endParaRPr>
          </a:p>
          <a:p>
            <a:pPr marL="285750" indent="-285750">
              <a:buChar char="•"/>
            </a:pPr>
            <a:r>
              <a:rPr lang="en-US" dirty="0" err="1">
                <a:latin typeface="Roboto"/>
                <a:ea typeface="Roboto"/>
                <a:cs typeface="Roboto"/>
              </a:rPr>
              <a:t>Powershell</a:t>
            </a:r>
            <a:endParaRPr lang="en-US" dirty="0" err="1">
              <a:cs typeface="Roboto"/>
            </a:endParaRPr>
          </a:p>
          <a:p>
            <a:pPr marL="285750" indent="-285750">
              <a:buChar char="•"/>
            </a:pPr>
            <a:r>
              <a:rPr lang="en-US" dirty="0">
                <a:latin typeface="Roboto"/>
                <a:ea typeface="Roboto"/>
                <a:cs typeface="Roboto"/>
              </a:rPr>
              <a:t>Putty</a:t>
            </a:r>
            <a:endParaRPr lang="en-US" dirty="0">
              <a:cs typeface="Roboto"/>
            </a:endParaRPr>
          </a:p>
          <a:p>
            <a:r>
              <a:rPr lang="en-US" b="1" u="sng" dirty="0">
                <a:latin typeface="Roboto"/>
                <a:ea typeface="Roboto"/>
                <a:cs typeface="Roboto"/>
              </a:rPr>
              <a:t>Browser-based (ssh terminal)</a:t>
            </a:r>
            <a:endParaRPr lang="en-US" b="1" u="sng" dirty="0">
              <a:cs typeface="Roboto"/>
            </a:endParaRPr>
          </a:p>
          <a:p>
            <a:pPr marL="285750" indent="-285750">
              <a:buChar char="•"/>
            </a:pPr>
            <a:r>
              <a:rPr lang="en-US" dirty="0">
                <a:latin typeface="Roboto"/>
                <a:ea typeface="Roboto"/>
                <a:cs typeface="Roboto"/>
                <a:hlinkClick r:id="rId3"/>
              </a:rPr>
              <a:t>https://jupyter-open.olcf.ornl.gov/</a:t>
            </a:r>
          </a:p>
          <a:p>
            <a:pPr marL="971550" lvl="1" indent="-285750"/>
            <a:r>
              <a:rPr lang="en-US" dirty="0">
                <a:latin typeface="Roboto"/>
                <a:ea typeface="Roboto"/>
                <a:cs typeface="Roboto"/>
              </a:rPr>
              <a:t>Login information is the same username/password for Odo</a:t>
            </a:r>
          </a:p>
          <a:p>
            <a:pPr marL="971550" lvl="1" indent="-285750"/>
            <a:r>
              <a:rPr lang="en-US" dirty="0">
                <a:latin typeface="Roboto"/>
                <a:ea typeface="Roboto"/>
                <a:cs typeface="Roboto"/>
              </a:rPr>
              <a:t>We use this to "hop" to Odo from </a:t>
            </a:r>
            <a:r>
              <a:rPr lang="en-US" dirty="0" err="1">
                <a:latin typeface="Roboto"/>
                <a:ea typeface="Roboto"/>
                <a:cs typeface="Roboto"/>
              </a:rPr>
              <a:t>Jupyter</a:t>
            </a:r>
            <a:endParaRPr lang="en-US" dirty="0" err="1">
              <a:cs typeface="Roboto"/>
            </a:endParaRPr>
          </a:p>
        </p:txBody>
      </p:sp>
    </p:spTree>
    <p:extLst>
      <p:ext uri="{BB962C8B-B14F-4D97-AF65-F5344CB8AC3E}">
        <p14:creationId xmlns:p14="http://schemas.microsoft.com/office/powerpoint/2010/main" val="2093654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0887-F0D0-0F92-2CD3-DB459970B950}"/>
              </a:ext>
            </a:extLst>
          </p:cNvPr>
          <p:cNvSpPr>
            <a:spLocks noGrp="1"/>
          </p:cNvSpPr>
          <p:nvPr>
            <p:ph type="title"/>
          </p:nvPr>
        </p:nvSpPr>
        <p:spPr/>
        <p:txBody>
          <a:bodyPr/>
          <a:lstStyle/>
          <a:p>
            <a:r>
              <a:rPr lang="en-US" dirty="0">
                <a:latin typeface="Roboto"/>
                <a:ea typeface="Roboto"/>
                <a:cs typeface="Roboto"/>
              </a:rPr>
              <a:t>Examples for Login</a:t>
            </a:r>
            <a:endParaRPr lang="en-US" dirty="0"/>
          </a:p>
        </p:txBody>
      </p:sp>
      <p:sp>
        <p:nvSpPr>
          <p:cNvPr id="3" name="Content Placeholder 2">
            <a:extLst>
              <a:ext uri="{FF2B5EF4-FFF2-40B4-BE49-F238E27FC236}">
                <a16:creationId xmlns:a16="http://schemas.microsoft.com/office/drawing/2014/main" id="{F2A49DD5-EC62-36B3-1E11-373FD597918F}"/>
              </a:ext>
            </a:extLst>
          </p:cNvPr>
          <p:cNvSpPr>
            <a:spLocks noGrp="1"/>
          </p:cNvSpPr>
          <p:nvPr>
            <p:ph idx="1"/>
          </p:nvPr>
        </p:nvSpPr>
        <p:spPr>
          <a:xfrm>
            <a:off x="314692" y="1575789"/>
            <a:ext cx="6206047" cy="4061829"/>
          </a:xfrm>
        </p:spPr>
        <p:txBody>
          <a:bodyPr vert="horz" lIns="0" tIns="0" rIns="0" bIns="0" rtlCol="0" anchor="t">
            <a:noAutofit/>
          </a:bodyPr>
          <a:lstStyle/>
          <a:p>
            <a:pPr marL="342900" indent="-342900">
              <a:buChar char="•"/>
            </a:pPr>
            <a:r>
              <a:rPr lang="en-US" b="1" u="sng" dirty="0">
                <a:latin typeface="Roboto"/>
                <a:ea typeface="Roboto"/>
                <a:cs typeface="Roboto"/>
              </a:rPr>
              <a:t>Option 1:</a:t>
            </a:r>
            <a:r>
              <a:rPr lang="en-US" b="1" dirty="0">
                <a:latin typeface="Roboto"/>
                <a:ea typeface="Roboto"/>
                <a:cs typeface="Roboto"/>
              </a:rPr>
              <a:t> </a:t>
            </a:r>
            <a:r>
              <a:rPr lang="en-US" dirty="0">
                <a:latin typeface="Roboto"/>
                <a:ea typeface="Roboto"/>
                <a:cs typeface="Roboto"/>
              </a:rPr>
              <a:t>Open Mac Terminal or Windows </a:t>
            </a:r>
            <a:r>
              <a:rPr lang="en-US" dirty="0" err="1">
                <a:latin typeface="Roboto"/>
                <a:ea typeface="Roboto"/>
                <a:cs typeface="Roboto"/>
              </a:rPr>
              <a:t>Powershell</a:t>
            </a:r>
            <a:r>
              <a:rPr lang="en-US" dirty="0">
                <a:latin typeface="Roboto"/>
                <a:ea typeface="Roboto"/>
                <a:cs typeface="Roboto"/>
              </a:rPr>
              <a:t> and run: </a:t>
            </a:r>
            <a:r>
              <a:rPr lang="en-US" b="1" dirty="0">
                <a:latin typeface="Arial"/>
                <a:ea typeface="Roboto"/>
                <a:cs typeface="Roboto"/>
              </a:rPr>
              <a:t>ssh username@odo.olcf.ornl.gov</a:t>
            </a:r>
            <a:endParaRPr lang="en-US" dirty="0">
              <a:cs typeface="Roboto" panose="02000000000000000000" pitchFamily="2" charset="0"/>
            </a:endParaRPr>
          </a:p>
          <a:p>
            <a:pPr marL="971550" lvl="1" indent="-285750"/>
            <a:r>
              <a:rPr lang="en-US" dirty="0">
                <a:latin typeface="Roboto"/>
                <a:ea typeface="Roboto"/>
                <a:cs typeface="Roboto"/>
              </a:rPr>
              <a:t>Enter your password when prompted</a:t>
            </a:r>
          </a:p>
          <a:p>
            <a:pPr marL="342900" indent="-342900">
              <a:buChar char="•"/>
            </a:pPr>
            <a:r>
              <a:rPr lang="en-US" b="1" u="sng" dirty="0">
                <a:latin typeface="Roboto"/>
                <a:ea typeface="Roboto"/>
                <a:cs typeface="Roboto"/>
              </a:rPr>
              <a:t>Option 2:</a:t>
            </a:r>
            <a:r>
              <a:rPr lang="en-US" b="1" dirty="0">
                <a:latin typeface="Roboto"/>
                <a:ea typeface="Roboto"/>
                <a:cs typeface="Roboto"/>
              </a:rPr>
              <a:t> </a:t>
            </a:r>
            <a:r>
              <a:rPr lang="en-US" dirty="0" err="1">
                <a:latin typeface="Roboto"/>
                <a:ea typeface="Roboto"/>
                <a:cs typeface="Roboto"/>
              </a:rPr>
              <a:t>Jupyter</a:t>
            </a:r>
            <a:r>
              <a:rPr lang="en-US" dirty="0">
                <a:latin typeface="Roboto"/>
                <a:ea typeface="Roboto"/>
                <a:cs typeface="Roboto"/>
              </a:rPr>
              <a:t> Terminal</a:t>
            </a:r>
            <a:endParaRPr lang="en-US" dirty="0">
              <a:latin typeface="Roboto"/>
              <a:ea typeface="Roboto"/>
              <a:cs typeface="Roboto" panose="02000000000000000000" pitchFamily="2" charset="0"/>
            </a:endParaRPr>
          </a:p>
          <a:p>
            <a:pPr marL="1028700" lvl="1" indent="-342900"/>
            <a:r>
              <a:rPr lang="en-US" dirty="0">
                <a:latin typeface="Roboto"/>
                <a:ea typeface="Roboto"/>
                <a:cs typeface="Roboto"/>
              </a:rPr>
              <a:t>Open browser</a:t>
            </a:r>
          </a:p>
          <a:p>
            <a:pPr marL="1028700" lvl="1" indent="-342900"/>
            <a:r>
              <a:rPr lang="en-US" dirty="0">
                <a:latin typeface="Roboto"/>
                <a:ea typeface="Roboto"/>
                <a:cs typeface="Roboto"/>
              </a:rPr>
              <a:t>Go to </a:t>
            </a:r>
            <a:r>
              <a:rPr lang="en-US" dirty="0">
                <a:latin typeface="Roboto"/>
                <a:ea typeface="Roboto"/>
                <a:cs typeface="Roboto"/>
                <a:hlinkClick r:id="rId2"/>
              </a:rPr>
              <a:t>https://jupyter-open.olcf.ornl.gov/</a:t>
            </a:r>
            <a:endParaRPr lang="en-US" dirty="0">
              <a:latin typeface="Roboto"/>
              <a:ea typeface="Roboto"/>
              <a:cs typeface="Roboto" panose="02000000000000000000" pitchFamily="2" charset="0"/>
            </a:endParaRPr>
          </a:p>
          <a:p>
            <a:pPr marL="1028700" lvl="1" indent="-342900"/>
            <a:r>
              <a:rPr lang="en-US" dirty="0">
                <a:latin typeface="Roboto"/>
                <a:ea typeface="Roboto"/>
                <a:cs typeface="Roboto"/>
              </a:rPr>
              <a:t>Login with your XCAMS username and password</a:t>
            </a:r>
            <a:endParaRPr lang="en-US" dirty="0">
              <a:latin typeface="Roboto"/>
              <a:ea typeface="Roboto"/>
              <a:cs typeface="Roboto" panose="02000000000000000000" pitchFamily="2" charset="0"/>
            </a:endParaRPr>
          </a:p>
          <a:p>
            <a:pPr marL="1028700" lvl="1" indent="-342900"/>
            <a:r>
              <a:rPr lang="en-US" dirty="0">
                <a:latin typeface="Roboto"/>
                <a:ea typeface="Roboto"/>
                <a:cs typeface="Roboto"/>
              </a:rPr>
              <a:t>Choose "Crash Course Training Lab"</a:t>
            </a:r>
            <a:endParaRPr lang="en-US" dirty="0">
              <a:latin typeface="Roboto"/>
              <a:ea typeface="Roboto"/>
              <a:cs typeface="Roboto" panose="02000000000000000000" pitchFamily="2" charset="0"/>
            </a:endParaRPr>
          </a:p>
          <a:p>
            <a:pPr marL="1028700" lvl="1" indent="-342900"/>
            <a:r>
              <a:rPr lang="en-US" dirty="0">
                <a:latin typeface="Roboto"/>
                <a:ea typeface="Roboto"/>
                <a:cs typeface="Roboto"/>
              </a:rPr>
              <a:t>Click "Open Terminal"</a:t>
            </a:r>
            <a:endParaRPr lang="en-US" dirty="0">
              <a:latin typeface="Roboto"/>
              <a:ea typeface="Roboto"/>
              <a:cs typeface="Roboto" panose="02000000000000000000" pitchFamily="2" charset="0"/>
            </a:endParaRPr>
          </a:p>
          <a:p>
            <a:pPr marL="1028700" lvl="1" indent="-342900"/>
            <a:r>
              <a:rPr lang="en-US" dirty="0">
                <a:latin typeface="Roboto"/>
                <a:ea typeface="Roboto"/>
                <a:cs typeface="Roboto"/>
              </a:rPr>
              <a:t>Run: </a:t>
            </a:r>
            <a:r>
              <a:rPr lang="en-US" b="1" dirty="0">
                <a:latin typeface="Arial"/>
                <a:ea typeface="Roboto"/>
                <a:cs typeface="Roboto"/>
              </a:rPr>
              <a:t>ssh username@odo.olcf.ornl.gov</a:t>
            </a:r>
            <a:endParaRPr lang="en-US" dirty="0">
              <a:latin typeface="Arial"/>
              <a:ea typeface="Roboto"/>
              <a:cs typeface="Roboto"/>
            </a:endParaRPr>
          </a:p>
          <a:p>
            <a:pPr marL="1485900" lvl="2"/>
            <a:r>
              <a:rPr lang="en-US" dirty="0">
                <a:latin typeface="Roboto"/>
                <a:ea typeface="Roboto"/>
                <a:cs typeface="Roboto"/>
              </a:rPr>
              <a:t>Enter your password when prompted</a:t>
            </a:r>
            <a:endParaRPr lang="en-US" b="1" dirty="0">
              <a:latin typeface="Roboto"/>
              <a:ea typeface="Roboto"/>
              <a:cs typeface="Roboto" panose="02000000000000000000" pitchFamily="2" charset="0"/>
            </a:endParaRPr>
          </a:p>
          <a:p>
            <a:pPr marL="285750" indent="-285750">
              <a:buChar char="•"/>
            </a:pPr>
            <a:endParaRPr lang="en-US" dirty="0">
              <a:latin typeface="Roboto"/>
              <a:ea typeface="Roboto"/>
              <a:cs typeface="Roboto" panose="02000000000000000000" pitchFamily="2" charset="0"/>
            </a:endParaRPr>
          </a:p>
        </p:txBody>
      </p:sp>
      <p:sp>
        <p:nvSpPr>
          <p:cNvPr id="5" name="TextBox 4">
            <a:extLst>
              <a:ext uri="{FF2B5EF4-FFF2-40B4-BE49-F238E27FC236}">
                <a16:creationId xmlns:a16="http://schemas.microsoft.com/office/drawing/2014/main" id="{9D73AB55-9CF9-E802-F7AD-1322F4D89CFD}"/>
              </a:ext>
            </a:extLst>
          </p:cNvPr>
          <p:cNvSpPr txBox="1"/>
          <p:nvPr/>
        </p:nvSpPr>
        <p:spPr>
          <a:xfrm>
            <a:off x="7388901" y="1467787"/>
            <a:ext cx="441710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ea typeface="Roboto"/>
                <a:cs typeface="Roboto"/>
              </a:rPr>
              <a:t>Putty Specific Instructions</a:t>
            </a:r>
          </a:p>
          <a:p>
            <a:pPr marL="285750" indent="-285750">
              <a:buFont typeface="Arial"/>
              <a:buChar char="•"/>
            </a:pPr>
            <a:r>
              <a:rPr lang="en-US" dirty="0">
                <a:ea typeface="Roboto"/>
                <a:cs typeface="Roboto"/>
              </a:rPr>
              <a:t>Open Putty</a:t>
            </a:r>
            <a:endParaRPr lang="en-US" dirty="0"/>
          </a:p>
          <a:p>
            <a:pPr marL="285750" indent="-285750">
              <a:buFont typeface="Arial"/>
              <a:buChar char="•"/>
            </a:pPr>
            <a:r>
              <a:rPr lang="en-US" dirty="0">
                <a:ea typeface="Roboto"/>
                <a:cs typeface="Roboto"/>
              </a:rPr>
              <a:t>Enter: </a:t>
            </a:r>
            <a:r>
              <a:rPr lang="en-US" b="1" dirty="0">
                <a:latin typeface="Arial"/>
                <a:ea typeface="Roboto"/>
                <a:cs typeface="Roboto"/>
              </a:rPr>
              <a:t>username@odo.olcf.ornl.gov</a:t>
            </a:r>
          </a:p>
          <a:p>
            <a:pPr marL="285750" indent="-285750">
              <a:buFont typeface="Arial"/>
              <a:buChar char="•"/>
            </a:pPr>
            <a:r>
              <a:rPr lang="en-US" dirty="0">
                <a:latin typeface="Roboto"/>
                <a:ea typeface="Roboto"/>
                <a:cs typeface="Roboto"/>
              </a:rPr>
              <a:t>Click "Open" and enter your password when prompted</a:t>
            </a:r>
            <a:endParaRPr lang="en-US" b="1" dirty="0">
              <a:latin typeface="Arial"/>
              <a:ea typeface="Roboto"/>
              <a:cs typeface="Roboto"/>
            </a:endParaRPr>
          </a:p>
        </p:txBody>
      </p:sp>
      <p:pic>
        <p:nvPicPr>
          <p:cNvPr id="6" name="Picture 5">
            <a:extLst>
              <a:ext uri="{FF2B5EF4-FFF2-40B4-BE49-F238E27FC236}">
                <a16:creationId xmlns:a16="http://schemas.microsoft.com/office/drawing/2014/main" id="{17C5B889-7FBF-B8C8-6B5F-AC7DF5228C91}"/>
              </a:ext>
            </a:extLst>
          </p:cNvPr>
          <p:cNvPicPr>
            <a:picLocks noChangeAspect="1"/>
          </p:cNvPicPr>
          <p:nvPr/>
        </p:nvPicPr>
        <p:blipFill>
          <a:blip r:embed="rId3"/>
          <a:stretch>
            <a:fillRect/>
          </a:stretch>
        </p:blipFill>
        <p:spPr>
          <a:xfrm>
            <a:off x="7742545" y="2945568"/>
            <a:ext cx="3714811" cy="3808751"/>
          </a:xfrm>
          <a:prstGeom prst="rect">
            <a:avLst/>
          </a:prstGeom>
        </p:spPr>
      </p:pic>
    </p:spTree>
    <p:extLst>
      <p:ext uri="{BB962C8B-B14F-4D97-AF65-F5344CB8AC3E}">
        <p14:creationId xmlns:p14="http://schemas.microsoft.com/office/powerpoint/2010/main" val="419645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9F7F8-93B5-106F-7BB0-5E480A945B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F933E-CB66-AEDE-F98B-EFF7A8592E77}"/>
              </a:ext>
            </a:extLst>
          </p:cNvPr>
          <p:cNvSpPr>
            <a:spLocks noGrp="1"/>
          </p:cNvSpPr>
          <p:nvPr>
            <p:ph type="title"/>
          </p:nvPr>
        </p:nvSpPr>
        <p:spPr/>
        <p:txBody>
          <a:bodyPr/>
          <a:lstStyle/>
          <a:p>
            <a:r>
              <a:rPr lang="en-US" dirty="0">
                <a:latin typeface="Roboto"/>
                <a:ea typeface="Roboto"/>
                <a:cs typeface="Roboto"/>
              </a:rPr>
              <a:t>QCUP &amp; IQM Resonance</a:t>
            </a:r>
            <a:endParaRPr lang="en-US" dirty="0"/>
          </a:p>
        </p:txBody>
      </p:sp>
      <p:sp>
        <p:nvSpPr>
          <p:cNvPr id="3" name="Text Placeholder 2">
            <a:extLst>
              <a:ext uri="{FF2B5EF4-FFF2-40B4-BE49-F238E27FC236}">
                <a16:creationId xmlns:a16="http://schemas.microsoft.com/office/drawing/2014/main" id="{3A62FEF5-6EB7-B029-0184-FA2CC8C6F2F3}"/>
              </a:ext>
            </a:extLst>
          </p:cNvPr>
          <p:cNvSpPr>
            <a:spLocks noGrp="1"/>
          </p:cNvSpPr>
          <p:nvPr>
            <p:ph type="body" sz="quarter" idx="18"/>
          </p:nvPr>
        </p:nvSpPr>
        <p:spPr/>
        <p:txBody>
          <a:bodyPr/>
          <a:lstStyle/>
          <a:p>
            <a:r>
              <a:rPr lang="en-US" dirty="0">
                <a:latin typeface="Roboto Light"/>
                <a:ea typeface="Roboto Light"/>
                <a:cs typeface="Roboto Light"/>
              </a:rPr>
              <a:t>Quantum Hardware Access</a:t>
            </a:r>
            <a:endParaRPr lang="en-US" dirty="0"/>
          </a:p>
        </p:txBody>
      </p:sp>
    </p:spTree>
    <p:extLst>
      <p:ext uri="{BB962C8B-B14F-4D97-AF65-F5344CB8AC3E}">
        <p14:creationId xmlns:p14="http://schemas.microsoft.com/office/powerpoint/2010/main" val="2847804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57A4-788D-663E-4A90-9E6D40FFF441}"/>
              </a:ext>
            </a:extLst>
          </p:cNvPr>
          <p:cNvSpPr>
            <a:spLocks noGrp="1"/>
          </p:cNvSpPr>
          <p:nvPr>
            <p:ph type="title"/>
          </p:nvPr>
        </p:nvSpPr>
        <p:spPr/>
        <p:txBody>
          <a:bodyPr/>
          <a:lstStyle/>
          <a:p>
            <a:r>
              <a:rPr lang="en-US">
                <a:latin typeface="Roboto"/>
                <a:ea typeface="Roboto"/>
                <a:cs typeface="Roboto"/>
              </a:rPr>
              <a:t>Quantum Computing User Program</a:t>
            </a:r>
            <a:endParaRPr lang="en-US">
              <a:cs typeface="Roboto" panose="02000000000000000000" pitchFamily="2" charset="0"/>
            </a:endParaRPr>
          </a:p>
        </p:txBody>
      </p:sp>
      <p:sp>
        <p:nvSpPr>
          <p:cNvPr id="5" name="TextBox 4">
            <a:extLst>
              <a:ext uri="{FF2B5EF4-FFF2-40B4-BE49-F238E27FC236}">
                <a16:creationId xmlns:a16="http://schemas.microsoft.com/office/drawing/2014/main" id="{25F150A4-DEB2-B819-F847-508F56B4EFFA}"/>
              </a:ext>
            </a:extLst>
          </p:cNvPr>
          <p:cNvSpPr txBox="1"/>
          <p:nvPr/>
        </p:nvSpPr>
        <p:spPr>
          <a:xfrm>
            <a:off x="306048" y="1036818"/>
            <a:ext cx="3872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ea typeface="+mn-lt"/>
                <a:cs typeface="+mn-lt"/>
              </a:rPr>
              <a:t>Enable Research</a:t>
            </a:r>
          </a:p>
          <a:p>
            <a:endParaRPr lang="en-US" dirty="0">
              <a:ea typeface="+mn-lt"/>
              <a:cs typeface="+mn-lt"/>
            </a:endParaRPr>
          </a:p>
          <a:p>
            <a:r>
              <a:rPr lang="en-US" dirty="0">
                <a:ea typeface="+mn-lt"/>
                <a:cs typeface="+mn-lt"/>
              </a:rPr>
              <a:t>Provide a broad spectrum of user access to the best available quantum computing systems </a:t>
            </a:r>
            <a:endParaRPr lang="en-US">
              <a:ea typeface="Roboto"/>
              <a:cs typeface="Roboto"/>
            </a:endParaRPr>
          </a:p>
        </p:txBody>
      </p:sp>
      <p:sp>
        <p:nvSpPr>
          <p:cNvPr id="6" name="TextBox 5">
            <a:extLst>
              <a:ext uri="{FF2B5EF4-FFF2-40B4-BE49-F238E27FC236}">
                <a16:creationId xmlns:a16="http://schemas.microsoft.com/office/drawing/2014/main" id="{4DA563F3-C364-A46E-D2BF-2A1B5572BF8F}"/>
              </a:ext>
            </a:extLst>
          </p:cNvPr>
          <p:cNvSpPr txBox="1"/>
          <p:nvPr/>
        </p:nvSpPr>
        <p:spPr>
          <a:xfrm>
            <a:off x="312294" y="2754442"/>
            <a:ext cx="452203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ea typeface="+mn-lt"/>
                <a:cs typeface="+mn-lt"/>
              </a:rPr>
              <a:t>Evaluate Technology</a:t>
            </a:r>
          </a:p>
          <a:p>
            <a:endParaRPr lang="en-US" dirty="0">
              <a:ea typeface="+mn-lt"/>
              <a:cs typeface="+mn-lt"/>
            </a:endParaRPr>
          </a:p>
          <a:p>
            <a:r>
              <a:rPr lang="en-US" dirty="0">
                <a:ea typeface="+mn-lt"/>
                <a:cs typeface="+mn-lt"/>
              </a:rPr>
              <a:t>Monitor the breadth and performance of early quantum computing applications</a:t>
            </a:r>
            <a:endParaRPr lang="en-US">
              <a:ea typeface="Roboto"/>
              <a:cs typeface="Roboto"/>
            </a:endParaRPr>
          </a:p>
          <a:p>
            <a:pPr algn="l"/>
            <a:endParaRPr lang="en-US" dirty="0">
              <a:ea typeface="Roboto"/>
              <a:cs typeface="Roboto"/>
            </a:endParaRPr>
          </a:p>
        </p:txBody>
      </p:sp>
      <p:sp>
        <p:nvSpPr>
          <p:cNvPr id="7" name="TextBox 6">
            <a:extLst>
              <a:ext uri="{FF2B5EF4-FFF2-40B4-BE49-F238E27FC236}">
                <a16:creationId xmlns:a16="http://schemas.microsoft.com/office/drawing/2014/main" id="{2BDFD40D-7050-5BE3-1126-E9D967413544}"/>
              </a:ext>
            </a:extLst>
          </p:cNvPr>
          <p:cNvSpPr txBox="1"/>
          <p:nvPr/>
        </p:nvSpPr>
        <p:spPr>
          <a:xfrm>
            <a:off x="306048" y="4315917"/>
            <a:ext cx="387870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ea typeface="+mn-lt"/>
                <a:cs typeface="+mn-lt"/>
              </a:rPr>
              <a:t>Engage Community</a:t>
            </a:r>
            <a:endParaRPr lang="en-US" b="1" u="sng" dirty="0">
              <a:ea typeface="Roboto"/>
              <a:cs typeface="Roboto"/>
            </a:endParaRPr>
          </a:p>
          <a:p>
            <a:endParaRPr lang="en-US" dirty="0">
              <a:ea typeface="+mn-lt"/>
              <a:cs typeface="+mn-lt"/>
            </a:endParaRPr>
          </a:p>
          <a:p>
            <a:r>
              <a:rPr lang="en-US" dirty="0">
                <a:ea typeface="+mn-lt"/>
                <a:cs typeface="+mn-lt"/>
              </a:rPr>
              <a:t>Support growth of the quantum ecosystem by engaging with users, developers, vendors, and providers</a:t>
            </a:r>
            <a:endParaRPr lang="en-US">
              <a:ea typeface="Roboto"/>
              <a:cs typeface="Roboto"/>
            </a:endParaRPr>
          </a:p>
          <a:p>
            <a:pPr algn="l"/>
            <a:endParaRPr lang="en-US" dirty="0">
              <a:ea typeface="Roboto"/>
              <a:cs typeface="Roboto"/>
            </a:endParaRPr>
          </a:p>
        </p:txBody>
      </p:sp>
      <p:pic>
        <p:nvPicPr>
          <p:cNvPr id="8" name="Picture 7">
            <a:extLst>
              <a:ext uri="{FF2B5EF4-FFF2-40B4-BE49-F238E27FC236}">
                <a16:creationId xmlns:a16="http://schemas.microsoft.com/office/drawing/2014/main" id="{F6672160-D9A4-2B01-A172-41F13479E2F9}"/>
              </a:ext>
            </a:extLst>
          </p:cNvPr>
          <p:cNvPicPr>
            <a:picLocks noChangeAspect="1"/>
          </p:cNvPicPr>
          <p:nvPr/>
        </p:nvPicPr>
        <p:blipFill>
          <a:blip r:embed="rId2"/>
          <a:stretch>
            <a:fillRect/>
          </a:stretch>
        </p:blipFill>
        <p:spPr>
          <a:xfrm>
            <a:off x="4924377" y="936885"/>
            <a:ext cx="7265017" cy="5783705"/>
          </a:xfrm>
          <a:prstGeom prst="rect">
            <a:avLst/>
          </a:prstGeom>
        </p:spPr>
      </p:pic>
    </p:spTree>
    <p:extLst>
      <p:ext uri="{BB962C8B-B14F-4D97-AF65-F5344CB8AC3E}">
        <p14:creationId xmlns:p14="http://schemas.microsoft.com/office/powerpoint/2010/main" val="401637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3966-4D6D-54C1-9D3B-FEE3C54595E3}"/>
              </a:ext>
            </a:extLst>
          </p:cNvPr>
          <p:cNvSpPr>
            <a:spLocks noGrp="1"/>
          </p:cNvSpPr>
          <p:nvPr>
            <p:ph type="title"/>
          </p:nvPr>
        </p:nvSpPr>
        <p:spPr/>
        <p:txBody>
          <a:bodyPr/>
          <a:lstStyle/>
          <a:p>
            <a:r>
              <a:rPr lang="en-US" dirty="0">
                <a:solidFill>
                  <a:srgbClr val="00454D"/>
                </a:solidFill>
                <a:latin typeface="Roboto"/>
                <a:ea typeface="Roboto"/>
                <a:cs typeface="Roboto"/>
              </a:rPr>
              <a:t>QCUP Operations Model: Cloud Access</a:t>
            </a:r>
            <a:endParaRPr lang="en-US" dirty="0"/>
          </a:p>
        </p:txBody>
      </p:sp>
      <p:pic>
        <p:nvPicPr>
          <p:cNvPr id="4" name="Picture 3">
            <a:extLst>
              <a:ext uri="{FF2B5EF4-FFF2-40B4-BE49-F238E27FC236}">
                <a16:creationId xmlns:a16="http://schemas.microsoft.com/office/drawing/2014/main" id="{2121A119-A881-8B27-50E3-685902BC29E8}"/>
              </a:ext>
            </a:extLst>
          </p:cNvPr>
          <p:cNvPicPr>
            <a:picLocks noChangeAspect="1"/>
          </p:cNvPicPr>
          <p:nvPr/>
        </p:nvPicPr>
        <p:blipFill>
          <a:blip r:embed="rId2"/>
          <a:stretch>
            <a:fillRect/>
          </a:stretch>
        </p:blipFill>
        <p:spPr>
          <a:xfrm>
            <a:off x="612098" y="1253324"/>
            <a:ext cx="10967804" cy="4869763"/>
          </a:xfrm>
          <a:prstGeom prst="rect">
            <a:avLst/>
          </a:prstGeom>
        </p:spPr>
      </p:pic>
    </p:spTree>
    <p:extLst>
      <p:ext uri="{BB962C8B-B14F-4D97-AF65-F5344CB8AC3E}">
        <p14:creationId xmlns:p14="http://schemas.microsoft.com/office/powerpoint/2010/main" val="416766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F2AA-1CD7-D05A-2050-4DE4512A6449}"/>
              </a:ext>
            </a:extLst>
          </p:cNvPr>
          <p:cNvSpPr>
            <a:spLocks noGrp="1"/>
          </p:cNvSpPr>
          <p:nvPr>
            <p:ph type="title"/>
          </p:nvPr>
        </p:nvSpPr>
        <p:spPr/>
        <p:txBody>
          <a:bodyPr/>
          <a:lstStyle/>
          <a:p>
            <a:r>
              <a:rPr lang="en-US" dirty="0">
                <a:latin typeface="Roboto"/>
                <a:ea typeface="Roboto"/>
                <a:cs typeface="Roboto"/>
              </a:rPr>
              <a:t>QCUP provides users with access to multiple quantum computing resources.</a:t>
            </a:r>
            <a:endParaRPr lang="en-US" dirty="0">
              <a:latin typeface="Roboto"/>
              <a:ea typeface="Roboto"/>
            </a:endParaRPr>
          </a:p>
          <a:p>
            <a:endParaRPr lang="en-US" dirty="0">
              <a:cs typeface="Roboto"/>
            </a:endParaRPr>
          </a:p>
        </p:txBody>
      </p:sp>
      <p:pic>
        <p:nvPicPr>
          <p:cNvPr id="5" name="Picture 4">
            <a:extLst>
              <a:ext uri="{FF2B5EF4-FFF2-40B4-BE49-F238E27FC236}">
                <a16:creationId xmlns:a16="http://schemas.microsoft.com/office/drawing/2014/main" id="{334E2B26-7E31-43D1-C736-007D49890A05}"/>
              </a:ext>
            </a:extLst>
          </p:cNvPr>
          <p:cNvPicPr>
            <a:picLocks noChangeAspect="1"/>
          </p:cNvPicPr>
          <p:nvPr/>
        </p:nvPicPr>
        <p:blipFill>
          <a:blip r:embed="rId2"/>
          <a:stretch>
            <a:fillRect/>
          </a:stretch>
        </p:blipFill>
        <p:spPr>
          <a:xfrm>
            <a:off x="518410" y="1691761"/>
            <a:ext cx="11155181" cy="5167117"/>
          </a:xfrm>
          <a:prstGeom prst="rect">
            <a:avLst/>
          </a:prstGeom>
        </p:spPr>
      </p:pic>
      <p:sp>
        <p:nvSpPr>
          <p:cNvPr id="6" name="TextBox 5">
            <a:extLst>
              <a:ext uri="{FF2B5EF4-FFF2-40B4-BE49-F238E27FC236}">
                <a16:creationId xmlns:a16="http://schemas.microsoft.com/office/drawing/2014/main" id="{149131F7-6E15-9074-29BC-83ACCCA10329}"/>
              </a:ext>
            </a:extLst>
          </p:cNvPr>
          <p:cNvSpPr txBox="1"/>
          <p:nvPr/>
        </p:nvSpPr>
        <p:spPr>
          <a:xfrm>
            <a:off x="612099" y="1330378"/>
            <a:ext cx="2435900" cy="374754"/>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ea typeface="Roboto"/>
                <a:cs typeface="Roboto"/>
              </a:rPr>
              <a:t>IBM Quantum</a:t>
            </a:r>
            <a:endParaRPr lang="en-US">
              <a:solidFill>
                <a:schemeClr val="bg1"/>
              </a:solidFill>
              <a:ea typeface="Roboto"/>
              <a:cs typeface="Roboto"/>
            </a:endParaRPr>
          </a:p>
        </p:txBody>
      </p:sp>
      <p:sp>
        <p:nvSpPr>
          <p:cNvPr id="7" name="TextBox 6">
            <a:extLst>
              <a:ext uri="{FF2B5EF4-FFF2-40B4-BE49-F238E27FC236}">
                <a16:creationId xmlns:a16="http://schemas.microsoft.com/office/drawing/2014/main" id="{D46A386D-D7AC-9735-844D-9F899FF996BF}"/>
              </a:ext>
            </a:extLst>
          </p:cNvPr>
          <p:cNvSpPr txBox="1"/>
          <p:nvPr/>
        </p:nvSpPr>
        <p:spPr>
          <a:xfrm>
            <a:off x="3410262" y="1330376"/>
            <a:ext cx="2435900" cy="369332"/>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ea typeface="Roboto"/>
                <a:cs typeface="Roboto"/>
              </a:rPr>
              <a:t>IQM</a:t>
            </a:r>
          </a:p>
        </p:txBody>
      </p:sp>
      <p:sp>
        <p:nvSpPr>
          <p:cNvPr id="8" name="TextBox 7">
            <a:extLst>
              <a:ext uri="{FF2B5EF4-FFF2-40B4-BE49-F238E27FC236}">
                <a16:creationId xmlns:a16="http://schemas.microsoft.com/office/drawing/2014/main" id="{CAFA7F12-7B0C-0C19-BBB6-B71D065D48A3}"/>
              </a:ext>
            </a:extLst>
          </p:cNvPr>
          <p:cNvSpPr txBox="1"/>
          <p:nvPr/>
        </p:nvSpPr>
        <p:spPr>
          <a:xfrm>
            <a:off x="6208426" y="1330377"/>
            <a:ext cx="2623277" cy="369332"/>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chemeClr val="bg1"/>
                </a:solidFill>
                <a:ea typeface="Roboto"/>
                <a:cs typeface="Roboto"/>
              </a:rPr>
              <a:t>Quantinuum</a:t>
            </a:r>
            <a:endParaRPr lang="en-US">
              <a:solidFill>
                <a:schemeClr val="bg1"/>
              </a:solidFill>
              <a:ea typeface="Roboto"/>
              <a:cs typeface="Roboto"/>
            </a:endParaRPr>
          </a:p>
        </p:txBody>
      </p:sp>
      <p:sp>
        <p:nvSpPr>
          <p:cNvPr id="9" name="TextBox 8">
            <a:extLst>
              <a:ext uri="{FF2B5EF4-FFF2-40B4-BE49-F238E27FC236}">
                <a16:creationId xmlns:a16="http://schemas.microsoft.com/office/drawing/2014/main" id="{17B3E6EB-BE61-BF48-B781-0B5E88040839}"/>
              </a:ext>
            </a:extLst>
          </p:cNvPr>
          <p:cNvSpPr txBox="1"/>
          <p:nvPr/>
        </p:nvSpPr>
        <p:spPr>
          <a:xfrm>
            <a:off x="9087787" y="1324129"/>
            <a:ext cx="2623277" cy="374754"/>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chemeClr val="bg1"/>
                </a:solidFill>
                <a:ea typeface="Roboto"/>
                <a:cs typeface="Roboto"/>
              </a:rPr>
              <a:t>IonQ</a:t>
            </a:r>
            <a:endParaRPr lang="en-US">
              <a:solidFill>
                <a:schemeClr val="bg1"/>
              </a:solidFill>
              <a:ea typeface="Roboto"/>
              <a:cs typeface="Roboto"/>
            </a:endParaRPr>
          </a:p>
        </p:txBody>
      </p:sp>
      <p:pic>
        <p:nvPicPr>
          <p:cNvPr id="10" name="Picture 9">
            <a:extLst>
              <a:ext uri="{FF2B5EF4-FFF2-40B4-BE49-F238E27FC236}">
                <a16:creationId xmlns:a16="http://schemas.microsoft.com/office/drawing/2014/main" id="{DF0798EA-1903-A6C6-E7B6-F0872CC7F111}"/>
              </a:ext>
            </a:extLst>
          </p:cNvPr>
          <p:cNvPicPr>
            <a:picLocks noChangeAspect="1"/>
          </p:cNvPicPr>
          <p:nvPr/>
        </p:nvPicPr>
        <p:blipFill>
          <a:blip r:embed="rId3"/>
          <a:stretch>
            <a:fillRect/>
          </a:stretch>
        </p:blipFill>
        <p:spPr>
          <a:xfrm>
            <a:off x="8870117" y="2677930"/>
            <a:ext cx="3208521" cy="1970583"/>
          </a:xfrm>
          <a:prstGeom prst="rect">
            <a:avLst/>
          </a:prstGeom>
        </p:spPr>
      </p:pic>
    </p:spTree>
    <p:extLst>
      <p:ext uri="{BB962C8B-B14F-4D97-AF65-F5344CB8AC3E}">
        <p14:creationId xmlns:p14="http://schemas.microsoft.com/office/powerpoint/2010/main" val="417349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82E56-11C4-870E-D718-4B4B79A728B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9298F077-3D5B-6908-C266-FD9813C9A934}"/>
              </a:ext>
            </a:extLst>
          </p:cNvPr>
          <p:cNvSpPr>
            <a:spLocks noGrp="1"/>
          </p:cNvSpPr>
          <p:nvPr>
            <p:ph type="body" sz="quarter" idx="20"/>
          </p:nvPr>
        </p:nvSpPr>
        <p:spPr/>
        <p:txBody>
          <a:bodyPr anchor="ctr"/>
          <a:lstStyle/>
          <a:p>
            <a:pPr algn="ctr"/>
            <a:r>
              <a:rPr lang="en-US" dirty="0"/>
              <a:t>Who are we?</a:t>
            </a:r>
          </a:p>
          <a:p>
            <a:pPr algn="ctr"/>
            <a:r>
              <a:rPr lang="en-US" dirty="0"/>
              <a:t>Your OLCF Mentors</a:t>
            </a:r>
          </a:p>
        </p:txBody>
      </p:sp>
      <p:sp>
        <p:nvSpPr>
          <p:cNvPr id="4" name="Text Placeholder 3">
            <a:extLst>
              <a:ext uri="{FF2B5EF4-FFF2-40B4-BE49-F238E27FC236}">
                <a16:creationId xmlns:a16="http://schemas.microsoft.com/office/drawing/2014/main" id="{FE6061E8-3D44-92AE-BB5E-535D821CA2E4}"/>
              </a:ext>
            </a:extLst>
          </p:cNvPr>
          <p:cNvSpPr>
            <a:spLocks noGrp="1"/>
          </p:cNvSpPr>
          <p:nvPr>
            <p:ph type="body" sz="quarter" idx="21"/>
          </p:nvPr>
        </p:nvSpPr>
        <p:spPr/>
        <p:txBody>
          <a:bodyPr anchor="ctr"/>
          <a:lstStyle/>
          <a:p>
            <a:pPr algn="ctr"/>
            <a:r>
              <a:rPr lang="en-US" dirty="0"/>
              <a:t>What is QLSA?</a:t>
            </a:r>
          </a:p>
          <a:p>
            <a:pPr algn="ctr"/>
            <a:r>
              <a:rPr lang="en-US" dirty="0"/>
              <a:t>A brief Intro/Catchup</a:t>
            </a:r>
          </a:p>
        </p:txBody>
      </p:sp>
      <p:sp>
        <p:nvSpPr>
          <p:cNvPr id="5" name="Text Placeholder 4">
            <a:extLst>
              <a:ext uri="{FF2B5EF4-FFF2-40B4-BE49-F238E27FC236}">
                <a16:creationId xmlns:a16="http://schemas.microsoft.com/office/drawing/2014/main" id="{0D7185BD-AF3E-F471-18BA-16D98E66D005}"/>
              </a:ext>
            </a:extLst>
          </p:cNvPr>
          <p:cNvSpPr>
            <a:spLocks noGrp="1"/>
          </p:cNvSpPr>
          <p:nvPr>
            <p:ph type="body" sz="quarter" idx="22"/>
          </p:nvPr>
        </p:nvSpPr>
        <p:spPr/>
        <p:txBody>
          <a:bodyPr anchor="ctr"/>
          <a:lstStyle/>
          <a:p>
            <a:pPr algn="ctr"/>
            <a:r>
              <a:rPr lang="en-US" dirty="0"/>
              <a:t>How to use OLCF?</a:t>
            </a:r>
          </a:p>
          <a:p>
            <a:pPr algn="ctr"/>
            <a:r>
              <a:rPr lang="en-US" dirty="0"/>
              <a:t>Odo</a:t>
            </a:r>
          </a:p>
        </p:txBody>
      </p:sp>
      <p:sp>
        <p:nvSpPr>
          <p:cNvPr id="6" name="Text Placeholder 5">
            <a:extLst>
              <a:ext uri="{FF2B5EF4-FFF2-40B4-BE49-F238E27FC236}">
                <a16:creationId xmlns:a16="http://schemas.microsoft.com/office/drawing/2014/main" id="{24D4D7B9-2EDB-7A1D-4186-72192BDAEFE2}"/>
              </a:ext>
            </a:extLst>
          </p:cNvPr>
          <p:cNvSpPr>
            <a:spLocks noGrp="1"/>
          </p:cNvSpPr>
          <p:nvPr>
            <p:ph type="body" sz="quarter" idx="24"/>
          </p:nvPr>
        </p:nvSpPr>
        <p:spPr>
          <a:xfrm>
            <a:off x="6671134" y="3901819"/>
            <a:ext cx="2224560" cy="1937083"/>
          </a:xfrm>
        </p:spPr>
        <p:txBody>
          <a:bodyPr anchor="ctr"/>
          <a:lstStyle/>
          <a:p>
            <a:pPr algn="ctr"/>
            <a:r>
              <a:rPr lang="en-US" dirty="0"/>
              <a:t>The Challenge Problem</a:t>
            </a:r>
          </a:p>
          <a:p>
            <a:pPr algn="ctr"/>
            <a:r>
              <a:rPr lang="en-US" dirty="0"/>
              <a:t>&amp;</a:t>
            </a:r>
          </a:p>
          <a:p>
            <a:pPr algn="ctr"/>
            <a:r>
              <a:rPr lang="en-US" dirty="0"/>
              <a:t>Demo</a:t>
            </a:r>
          </a:p>
        </p:txBody>
      </p:sp>
      <p:sp>
        <p:nvSpPr>
          <p:cNvPr id="8" name="Text Placeholder 4">
            <a:extLst>
              <a:ext uri="{FF2B5EF4-FFF2-40B4-BE49-F238E27FC236}">
                <a16:creationId xmlns:a16="http://schemas.microsoft.com/office/drawing/2014/main" id="{F1F3A386-075F-FA05-523A-9801EF98CCD0}"/>
              </a:ext>
            </a:extLst>
          </p:cNvPr>
          <p:cNvSpPr txBox="1">
            <a:spLocks/>
          </p:cNvSpPr>
          <p:nvPr/>
        </p:nvSpPr>
        <p:spPr>
          <a:xfrm>
            <a:off x="3349617" y="3902873"/>
            <a:ext cx="2224560" cy="1937083"/>
          </a:xfrm>
          <a:prstGeom prst="rect">
            <a:avLst/>
          </a:prstGeom>
          <a:solidFill>
            <a:schemeClr val="accent5"/>
          </a:solidFill>
        </p:spPr>
        <p:txBody>
          <a:bodyPr vert="horz" lIns="91440" tIns="182880" rIns="91440" bIns="182880" rtlCol="0" anchor="ctr">
            <a:noAutofit/>
          </a:bodyPr>
          <a:lstStyle>
            <a:lvl1pPr marL="0" indent="0" algn="l" defTabSz="914400" rtl="0" eaLnBrk="1" latinLnBrk="0" hangingPunct="1">
              <a:lnSpc>
                <a:spcPct val="90000"/>
              </a:lnSpc>
              <a:spcBef>
                <a:spcPts val="1000"/>
              </a:spcBef>
              <a:spcAft>
                <a:spcPts val="60"/>
              </a:spcAft>
              <a:buFont typeface="Arial" panose="020B0604020202020204" pitchFamily="34" charset="0"/>
              <a:buNone/>
              <a:defRPr sz="1800" b="1" kern="1200">
                <a:solidFill>
                  <a:schemeClr val="bg1"/>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1000"/>
              </a:spcBef>
              <a:spcAft>
                <a:spcPts val="60"/>
              </a:spcAft>
              <a:buFont typeface="Arial" panose="020B0604020202020204" pitchFamily="34" charset="0"/>
              <a:buNone/>
              <a:defRPr sz="1600" kern="1200">
                <a:solidFill>
                  <a:schemeClr val="bg1"/>
                </a:solidFill>
                <a:latin typeface="Roboto" panose="02000000000000000000" pitchFamily="2" charset="0"/>
                <a:ea typeface="Roboto" panose="02000000000000000000" pitchFamily="2" charset="0"/>
                <a:cs typeface="+mn-cs"/>
              </a:defRPr>
            </a:lvl2pPr>
            <a:lvl3pPr marL="914400" indent="0" algn="l" defTabSz="914400" rtl="0" eaLnBrk="1" latinLnBrk="0" hangingPunct="1">
              <a:lnSpc>
                <a:spcPct val="90000"/>
              </a:lnSpc>
              <a:spcBef>
                <a:spcPts val="1000"/>
              </a:spcBef>
              <a:spcAft>
                <a:spcPts val="60"/>
              </a:spcAft>
              <a:buFont typeface="Arial" panose="020B0604020202020204" pitchFamily="34" charset="0"/>
              <a:buNone/>
              <a:defRPr sz="1600" kern="1200">
                <a:solidFill>
                  <a:schemeClr val="bg1"/>
                </a:solidFill>
                <a:latin typeface="Roboto" panose="02000000000000000000" pitchFamily="2" charset="0"/>
                <a:ea typeface="Roboto" panose="02000000000000000000" pitchFamily="2" charset="0"/>
                <a:cs typeface="+mn-cs"/>
              </a:defRPr>
            </a:lvl3pPr>
            <a:lvl4pPr marL="1371600" indent="0" algn="l" defTabSz="914400" rtl="0" eaLnBrk="1" latinLnBrk="0" hangingPunct="1">
              <a:lnSpc>
                <a:spcPct val="90000"/>
              </a:lnSpc>
              <a:spcBef>
                <a:spcPts val="1000"/>
              </a:spcBef>
              <a:spcAft>
                <a:spcPts val="60"/>
              </a:spcAft>
              <a:buFont typeface="Arial" panose="020B0604020202020204" pitchFamily="34" charset="0"/>
              <a:buNone/>
              <a:defRPr sz="1600" kern="1200">
                <a:solidFill>
                  <a:schemeClr val="bg1"/>
                </a:solidFill>
                <a:latin typeface="Roboto" panose="02000000000000000000" pitchFamily="2" charset="0"/>
                <a:ea typeface="Roboto" panose="02000000000000000000" pitchFamily="2" charset="0"/>
                <a:cs typeface="+mn-cs"/>
              </a:defRPr>
            </a:lvl4pPr>
            <a:lvl5pPr marL="1828800" indent="0" algn="l" defTabSz="914400" rtl="0" eaLnBrk="1" latinLnBrk="0" hangingPunct="1">
              <a:lnSpc>
                <a:spcPct val="90000"/>
              </a:lnSpc>
              <a:spcBef>
                <a:spcPts val="1000"/>
              </a:spcBef>
              <a:spcAft>
                <a:spcPts val="60"/>
              </a:spcAft>
              <a:buFont typeface="Arial" panose="020B0604020202020204" pitchFamily="34" charset="0"/>
              <a:buNone/>
              <a:defRPr sz="1600" kern="1200">
                <a:solidFill>
                  <a:schemeClr val="bg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latin typeface="Roboto"/>
                <a:ea typeface="Roboto"/>
                <a:cs typeface="Roboto"/>
              </a:rPr>
              <a:t>How to use IQM?</a:t>
            </a:r>
          </a:p>
          <a:p>
            <a:pPr algn="ctr"/>
            <a:r>
              <a:rPr lang="en-US" dirty="0">
                <a:latin typeface="Roboto"/>
                <a:ea typeface="Roboto"/>
                <a:cs typeface="Roboto"/>
              </a:rPr>
              <a:t>IQM Garnet</a:t>
            </a:r>
            <a:endParaRPr lang="en-US" dirty="0">
              <a:cs typeface="Roboto"/>
            </a:endParaRPr>
          </a:p>
        </p:txBody>
      </p:sp>
    </p:spTree>
    <p:extLst>
      <p:ext uri="{BB962C8B-B14F-4D97-AF65-F5344CB8AC3E}">
        <p14:creationId xmlns:p14="http://schemas.microsoft.com/office/powerpoint/2010/main" val="2591165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523C-8BFF-1D1F-A45A-4D63514F57DE}"/>
              </a:ext>
            </a:extLst>
          </p:cNvPr>
          <p:cNvSpPr>
            <a:spLocks noGrp="1"/>
          </p:cNvSpPr>
          <p:nvPr>
            <p:ph type="title"/>
          </p:nvPr>
        </p:nvSpPr>
        <p:spPr/>
        <p:txBody>
          <a:bodyPr/>
          <a:lstStyle/>
          <a:p>
            <a:r>
              <a:rPr lang="en-US" dirty="0">
                <a:latin typeface="Roboto"/>
                <a:ea typeface="Roboto"/>
                <a:cs typeface="Roboto"/>
              </a:rPr>
              <a:t>IQM Resonance</a:t>
            </a:r>
            <a:endParaRPr lang="en-US" dirty="0"/>
          </a:p>
        </p:txBody>
      </p:sp>
      <p:sp>
        <p:nvSpPr>
          <p:cNvPr id="3" name="Content Placeholder 2">
            <a:extLst>
              <a:ext uri="{FF2B5EF4-FFF2-40B4-BE49-F238E27FC236}">
                <a16:creationId xmlns:a16="http://schemas.microsoft.com/office/drawing/2014/main" id="{932B0D9E-CAE5-151A-0D62-134013AE1FC3}"/>
              </a:ext>
            </a:extLst>
          </p:cNvPr>
          <p:cNvSpPr>
            <a:spLocks noGrp="1"/>
          </p:cNvSpPr>
          <p:nvPr>
            <p:ph idx="1"/>
          </p:nvPr>
        </p:nvSpPr>
        <p:spPr>
          <a:xfrm>
            <a:off x="314692" y="1525822"/>
            <a:ext cx="11315194" cy="4711402"/>
          </a:xfrm>
        </p:spPr>
        <p:txBody>
          <a:bodyPr vert="horz" lIns="0" tIns="0" rIns="0" bIns="0" rtlCol="0" anchor="t">
            <a:noAutofit/>
          </a:bodyPr>
          <a:lstStyle/>
          <a:p>
            <a:pPr marL="285750" indent="-285750">
              <a:buChar char="•"/>
            </a:pPr>
            <a:r>
              <a:rPr lang="en-US" dirty="0">
                <a:latin typeface="Roboto"/>
                <a:ea typeface="Roboto"/>
                <a:cs typeface="Roboto"/>
              </a:rPr>
              <a:t>IQM provides access to quantum computing resources through their cloud platform, IQM Resonance.</a:t>
            </a:r>
          </a:p>
          <a:p>
            <a:pPr marL="971550" lvl="1">
              <a:buChar char="•"/>
            </a:pPr>
            <a:r>
              <a:rPr lang="en-US" dirty="0">
                <a:latin typeface="Roboto"/>
                <a:ea typeface="Roboto"/>
                <a:cs typeface="Roboto"/>
              </a:rPr>
              <a:t>The 20 qubit </a:t>
            </a:r>
            <a:r>
              <a:rPr lang="en-US" b="1" u="sng" dirty="0">
                <a:latin typeface="Roboto"/>
                <a:ea typeface="Roboto"/>
                <a:cs typeface="Roboto"/>
              </a:rPr>
              <a:t>Garnet</a:t>
            </a:r>
            <a:r>
              <a:rPr lang="en-US" dirty="0">
                <a:latin typeface="Roboto"/>
                <a:ea typeface="Roboto"/>
                <a:cs typeface="Roboto"/>
              </a:rPr>
              <a:t> and the 6 qubit Deneb systems.</a:t>
            </a:r>
            <a:endParaRPr lang="en-US" dirty="0">
              <a:cs typeface="Roboto" panose="02000000000000000000" pitchFamily="2" charset="0"/>
            </a:endParaRPr>
          </a:p>
          <a:p>
            <a:pPr marL="971550" lvl="1"/>
            <a:r>
              <a:rPr lang="en-US" dirty="0">
                <a:latin typeface="Roboto"/>
                <a:ea typeface="Roboto"/>
                <a:cs typeface="Roboto"/>
              </a:rPr>
              <a:t>IQM’s quantum processors are made up of superconducting </a:t>
            </a:r>
            <a:r>
              <a:rPr lang="en-US" err="1">
                <a:latin typeface="Roboto"/>
                <a:ea typeface="Roboto"/>
                <a:cs typeface="Roboto"/>
              </a:rPr>
              <a:t>transmon</a:t>
            </a:r>
            <a:r>
              <a:rPr lang="en-US" dirty="0">
                <a:latin typeface="Roboto"/>
                <a:ea typeface="Roboto"/>
                <a:cs typeface="Roboto"/>
              </a:rPr>
              <a:t> qubits, utilizing multiple topologies.</a:t>
            </a:r>
          </a:p>
          <a:p>
            <a:pPr marL="971550" lvl="1"/>
            <a:r>
              <a:rPr lang="en-US" dirty="0">
                <a:latin typeface="Roboto"/>
                <a:ea typeface="Roboto"/>
                <a:cs typeface="Roboto"/>
              </a:rPr>
              <a:t>User dashboard: </a:t>
            </a:r>
            <a:r>
              <a:rPr lang="en-US" dirty="0">
                <a:latin typeface="Roboto"/>
                <a:ea typeface="Roboto"/>
                <a:cs typeface="Roboto"/>
                <a:hlinkClick r:id="rId2"/>
              </a:rPr>
              <a:t>https://resonance.meetiqm.com/</a:t>
            </a:r>
            <a:r>
              <a:rPr lang="en-US" dirty="0">
                <a:latin typeface="Roboto"/>
                <a:ea typeface="Roboto"/>
                <a:cs typeface="Roboto"/>
              </a:rPr>
              <a:t> </a:t>
            </a:r>
          </a:p>
          <a:p>
            <a:pPr marL="285750" indent="-285750">
              <a:buChar char="•"/>
            </a:pPr>
            <a:r>
              <a:rPr lang="en-US" dirty="0">
                <a:latin typeface="Roboto"/>
                <a:ea typeface="Roboto"/>
                <a:cs typeface="Roboto"/>
              </a:rPr>
              <a:t>OLCF Documentation: </a:t>
            </a:r>
            <a:r>
              <a:rPr lang="en-US" dirty="0">
                <a:latin typeface="Roboto"/>
                <a:ea typeface="Roboto"/>
                <a:cs typeface="Roboto"/>
                <a:hlinkClick r:id="rId3"/>
              </a:rPr>
              <a:t>https://docs.olcf.ornl.gov/quantum/quantum_systems/iqm.html</a:t>
            </a:r>
            <a:endParaRPr lang="en-US" dirty="0">
              <a:cs typeface="Roboto"/>
            </a:endParaRPr>
          </a:p>
          <a:p>
            <a:pPr marL="285750" indent="-285750">
              <a:buChar char="•"/>
            </a:pPr>
            <a:r>
              <a:rPr lang="en-US" dirty="0">
                <a:latin typeface="Roboto"/>
                <a:ea typeface="Roboto"/>
                <a:cs typeface="Roboto"/>
              </a:rPr>
              <a:t>We'll be submitting jobs to Garnet via Python from Odo</a:t>
            </a:r>
          </a:p>
          <a:p>
            <a:pPr marL="971550" lvl="1" indent="-285750"/>
            <a:r>
              <a:rPr lang="en-US" dirty="0">
                <a:latin typeface="Roboto"/>
                <a:ea typeface="Roboto"/>
                <a:cs typeface="Roboto"/>
              </a:rPr>
              <a:t>"Pay-as-you-go" mode</a:t>
            </a:r>
          </a:p>
          <a:p>
            <a:pPr marL="1428750" lvl="2"/>
            <a:r>
              <a:rPr lang="en-US" dirty="0">
                <a:latin typeface="Roboto"/>
                <a:ea typeface="Roboto"/>
                <a:cs typeface="Roboto"/>
              </a:rPr>
              <a:t>Certain windows where a queue is open</a:t>
            </a:r>
          </a:p>
          <a:p>
            <a:pPr marL="971550" lvl="1" indent="-285750"/>
            <a:r>
              <a:rPr lang="en-US" dirty="0">
                <a:latin typeface="Roboto"/>
                <a:ea typeface="Roboto"/>
                <a:cs typeface="Roboto"/>
              </a:rPr>
              <a:t>"Timeslot" mode</a:t>
            </a:r>
          </a:p>
          <a:p>
            <a:pPr marL="1428750" lvl="2"/>
            <a:r>
              <a:rPr lang="en-US" dirty="0">
                <a:latin typeface="Roboto"/>
                <a:ea typeface="Roboto"/>
                <a:cs typeface="Roboto"/>
              </a:rPr>
              <a:t>Reserved for M-F at 10-11 AM (Eastern), 3-4 PM (Eastern)</a:t>
            </a:r>
          </a:p>
          <a:p>
            <a:pPr marL="285750" indent="-285750">
              <a:buChar char="•"/>
            </a:pPr>
            <a:r>
              <a:rPr lang="en-US" dirty="0">
                <a:latin typeface="Roboto"/>
                <a:ea typeface="Roboto"/>
                <a:cs typeface="Roboto"/>
              </a:rPr>
              <a:t>Should've received an invite from me to create your account (</a:t>
            </a:r>
            <a:r>
              <a:rPr lang="en-US" b="1" u="sng" dirty="0">
                <a:latin typeface="Roboto"/>
                <a:ea typeface="Roboto"/>
                <a:cs typeface="Roboto"/>
              </a:rPr>
              <a:t>not the same account as Odo!!</a:t>
            </a:r>
            <a:r>
              <a:rPr lang="en-US" dirty="0">
                <a:latin typeface="Roboto"/>
                <a:ea typeface="Roboto"/>
                <a:cs typeface="Roboto"/>
              </a:rPr>
              <a:t>)</a:t>
            </a:r>
          </a:p>
        </p:txBody>
      </p:sp>
    </p:spTree>
    <p:extLst>
      <p:ext uri="{BB962C8B-B14F-4D97-AF65-F5344CB8AC3E}">
        <p14:creationId xmlns:p14="http://schemas.microsoft.com/office/powerpoint/2010/main" val="2906249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BB08-2A37-1161-3F04-691ADA08708F}"/>
              </a:ext>
            </a:extLst>
          </p:cNvPr>
          <p:cNvSpPr>
            <a:spLocks noGrp="1"/>
          </p:cNvSpPr>
          <p:nvPr>
            <p:ph type="title"/>
          </p:nvPr>
        </p:nvSpPr>
        <p:spPr/>
        <p:txBody>
          <a:bodyPr/>
          <a:lstStyle/>
          <a:p>
            <a:r>
              <a:rPr lang="en-US" dirty="0">
                <a:latin typeface="Roboto"/>
                <a:ea typeface="Roboto"/>
                <a:cs typeface="Roboto"/>
              </a:rPr>
              <a:t>The IQM Resonance Dashboard - I</a:t>
            </a:r>
            <a:endParaRPr lang="en-US" dirty="0"/>
          </a:p>
        </p:txBody>
      </p:sp>
      <p:pic>
        <p:nvPicPr>
          <p:cNvPr id="4" name="Picture 3">
            <a:extLst>
              <a:ext uri="{FF2B5EF4-FFF2-40B4-BE49-F238E27FC236}">
                <a16:creationId xmlns:a16="http://schemas.microsoft.com/office/drawing/2014/main" id="{1807C798-76B9-2C12-4345-4B004919DCB7}"/>
              </a:ext>
            </a:extLst>
          </p:cNvPr>
          <p:cNvPicPr>
            <a:picLocks noChangeAspect="1"/>
          </p:cNvPicPr>
          <p:nvPr/>
        </p:nvPicPr>
        <p:blipFill>
          <a:blip r:embed="rId2"/>
          <a:srcRect l="-323" t="7714" r="-77" b="5979"/>
          <a:stretch/>
        </p:blipFill>
        <p:spPr>
          <a:xfrm>
            <a:off x="1503937" y="967230"/>
            <a:ext cx="9189077" cy="5171382"/>
          </a:xfrm>
          <a:prstGeom prst="rect">
            <a:avLst/>
          </a:prstGeom>
        </p:spPr>
      </p:pic>
      <p:sp>
        <p:nvSpPr>
          <p:cNvPr id="5" name="Oval 4">
            <a:extLst>
              <a:ext uri="{FF2B5EF4-FFF2-40B4-BE49-F238E27FC236}">
                <a16:creationId xmlns:a16="http://schemas.microsoft.com/office/drawing/2014/main" id="{17E4645C-0958-4F31-F009-DA07AAC2AA24}"/>
              </a:ext>
            </a:extLst>
          </p:cNvPr>
          <p:cNvSpPr/>
          <p:nvPr/>
        </p:nvSpPr>
        <p:spPr>
          <a:xfrm>
            <a:off x="10155836" y="1311640"/>
            <a:ext cx="452204" cy="4147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C86CF63-8A10-47EA-D74D-C8AF752B858F}"/>
              </a:ext>
            </a:extLst>
          </p:cNvPr>
          <p:cNvSpPr/>
          <p:nvPr/>
        </p:nvSpPr>
        <p:spPr>
          <a:xfrm>
            <a:off x="4703163" y="3803753"/>
            <a:ext cx="5473908" cy="414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1550B5-F4D0-F6CA-6D6D-0A4F009E9C86}"/>
              </a:ext>
            </a:extLst>
          </p:cNvPr>
          <p:cNvSpPr/>
          <p:nvPr/>
        </p:nvSpPr>
        <p:spPr>
          <a:xfrm>
            <a:off x="3566410" y="1292904"/>
            <a:ext cx="2738203" cy="452203"/>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449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398F6-4173-75A2-7FDF-CE854B0F08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7F3FE-6169-ADEA-CB1C-32B8C239D04C}"/>
              </a:ext>
            </a:extLst>
          </p:cNvPr>
          <p:cNvSpPr>
            <a:spLocks noGrp="1"/>
          </p:cNvSpPr>
          <p:nvPr>
            <p:ph type="title"/>
          </p:nvPr>
        </p:nvSpPr>
        <p:spPr/>
        <p:txBody>
          <a:bodyPr/>
          <a:lstStyle/>
          <a:p>
            <a:r>
              <a:rPr lang="en-US" dirty="0">
                <a:latin typeface="Roboto"/>
                <a:ea typeface="Roboto"/>
                <a:cs typeface="Roboto"/>
              </a:rPr>
              <a:t>The IQM Resonance Dashboard - II</a:t>
            </a:r>
            <a:endParaRPr lang="en-US" dirty="0"/>
          </a:p>
        </p:txBody>
      </p:sp>
      <p:pic>
        <p:nvPicPr>
          <p:cNvPr id="3" name="Picture 2">
            <a:extLst>
              <a:ext uri="{FF2B5EF4-FFF2-40B4-BE49-F238E27FC236}">
                <a16:creationId xmlns:a16="http://schemas.microsoft.com/office/drawing/2014/main" id="{D490FD41-330D-564A-F38F-580311C48267}"/>
              </a:ext>
            </a:extLst>
          </p:cNvPr>
          <p:cNvPicPr>
            <a:picLocks noChangeAspect="1"/>
          </p:cNvPicPr>
          <p:nvPr/>
        </p:nvPicPr>
        <p:blipFill>
          <a:blip r:embed="rId2"/>
          <a:srcRect t="8304" b="5882"/>
          <a:stretch/>
        </p:blipFill>
        <p:spPr>
          <a:xfrm>
            <a:off x="1561476" y="899774"/>
            <a:ext cx="9062802" cy="5051433"/>
          </a:xfrm>
          <a:prstGeom prst="rect">
            <a:avLst/>
          </a:prstGeom>
        </p:spPr>
      </p:pic>
      <p:sp>
        <p:nvSpPr>
          <p:cNvPr id="6" name="Rectangle 5">
            <a:extLst>
              <a:ext uri="{FF2B5EF4-FFF2-40B4-BE49-F238E27FC236}">
                <a16:creationId xmlns:a16="http://schemas.microsoft.com/office/drawing/2014/main" id="{2935510F-B0AD-6417-EE68-07973EE5E349}"/>
              </a:ext>
            </a:extLst>
          </p:cNvPr>
          <p:cNvSpPr/>
          <p:nvPr/>
        </p:nvSpPr>
        <p:spPr>
          <a:xfrm>
            <a:off x="8456950" y="3697573"/>
            <a:ext cx="1514006" cy="23984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D9393D-E22A-2647-89C4-A4E6C196F19E}"/>
              </a:ext>
            </a:extLst>
          </p:cNvPr>
          <p:cNvSpPr/>
          <p:nvPr/>
        </p:nvSpPr>
        <p:spPr>
          <a:xfrm>
            <a:off x="8169638" y="3366541"/>
            <a:ext cx="1008088" cy="22110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438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73FE4-9A12-1B5D-6F48-125997A0C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C2688D-9447-06DE-B014-F632294A324D}"/>
              </a:ext>
            </a:extLst>
          </p:cNvPr>
          <p:cNvSpPr>
            <a:spLocks noGrp="1"/>
          </p:cNvSpPr>
          <p:nvPr>
            <p:ph type="title"/>
          </p:nvPr>
        </p:nvSpPr>
        <p:spPr/>
        <p:txBody>
          <a:bodyPr/>
          <a:lstStyle/>
          <a:p>
            <a:r>
              <a:rPr lang="en-US" dirty="0">
                <a:latin typeface="Roboto"/>
                <a:ea typeface="Roboto"/>
                <a:cs typeface="Roboto"/>
              </a:rPr>
              <a:t>The IQM Resonance Dashboard - III</a:t>
            </a:r>
            <a:endParaRPr lang="en-US" dirty="0"/>
          </a:p>
        </p:txBody>
      </p:sp>
      <p:pic>
        <p:nvPicPr>
          <p:cNvPr id="3" name="Picture 2">
            <a:extLst>
              <a:ext uri="{FF2B5EF4-FFF2-40B4-BE49-F238E27FC236}">
                <a16:creationId xmlns:a16="http://schemas.microsoft.com/office/drawing/2014/main" id="{39B0C6B8-060F-3F18-4587-384A530061BB}"/>
              </a:ext>
            </a:extLst>
          </p:cNvPr>
          <p:cNvPicPr>
            <a:picLocks noChangeAspect="1"/>
          </p:cNvPicPr>
          <p:nvPr/>
        </p:nvPicPr>
        <p:blipFill>
          <a:blip r:embed="rId2"/>
          <a:stretch>
            <a:fillRect/>
          </a:stretch>
        </p:blipFill>
        <p:spPr>
          <a:xfrm>
            <a:off x="3045963" y="859435"/>
            <a:ext cx="5906452" cy="5801193"/>
          </a:xfrm>
          <a:prstGeom prst="rect">
            <a:avLst/>
          </a:prstGeom>
        </p:spPr>
      </p:pic>
    </p:spTree>
    <p:extLst>
      <p:ext uri="{BB962C8B-B14F-4D97-AF65-F5344CB8AC3E}">
        <p14:creationId xmlns:p14="http://schemas.microsoft.com/office/powerpoint/2010/main" val="2514565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E52BF-899A-4E3F-61EB-385BC6AC1BB3}"/>
              </a:ext>
            </a:extLst>
          </p:cNvPr>
          <p:cNvSpPr>
            <a:spLocks noGrp="1"/>
          </p:cNvSpPr>
          <p:nvPr>
            <p:ph type="title"/>
          </p:nvPr>
        </p:nvSpPr>
        <p:spPr/>
        <p:txBody>
          <a:bodyPr/>
          <a:lstStyle/>
          <a:p>
            <a:r>
              <a:rPr lang="en-US" dirty="0"/>
              <a:t>The ORNL Challenge</a:t>
            </a:r>
          </a:p>
        </p:txBody>
      </p:sp>
      <p:sp>
        <p:nvSpPr>
          <p:cNvPr id="3" name="Text Placeholder 2">
            <a:extLst>
              <a:ext uri="{FF2B5EF4-FFF2-40B4-BE49-F238E27FC236}">
                <a16:creationId xmlns:a16="http://schemas.microsoft.com/office/drawing/2014/main" id="{7721B7D9-8AAE-E44B-C57E-A3E11A171B43}"/>
              </a:ext>
            </a:extLst>
          </p:cNvPr>
          <p:cNvSpPr>
            <a:spLocks noGrp="1"/>
          </p:cNvSpPr>
          <p:nvPr>
            <p:ph type="body" sz="quarter" idx="18"/>
          </p:nvPr>
        </p:nvSpPr>
        <p:spPr/>
        <p:txBody>
          <a:bodyPr/>
          <a:lstStyle/>
          <a:p>
            <a:r>
              <a:rPr lang="en-US" dirty="0"/>
              <a:t>QLSA Problems &amp; Demo</a:t>
            </a:r>
          </a:p>
        </p:txBody>
      </p:sp>
    </p:spTree>
    <p:extLst>
      <p:ext uri="{BB962C8B-B14F-4D97-AF65-F5344CB8AC3E}">
        <p14:creationId xmlns:p14="http://schemas.microsoft.com/office/powerpoint/2010/main" val="2108927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1D0A063-4663-8149-BE8E-97F16E8A5924}"/>
              </a:ext>
            </a:extLst>
          </p:cNvPr>
          <p:cNvGrpSpPr/>
          <p:nvPr/>
        </p:nvGrpSpPr>
        <p:grpSpPr>
          <a:xfrm>
            <a:off x="6547993" y="1172881"/>
            <a:ext cx="4813474" cy="5307113"/>
            <a:chOff x="2273091" y="1265538"/>
            <a:chExt cx="4813474" cy="5307113"/>
          </a:xfrm>
        </p:grpSpPr>
        <p:pic>
          <p:nvPicPr>
            <p:cNvPr id="12" name="Picture 11">
              <a:extLst>
                <a:ext uri="{FF2B5EF4-FFF2-40B4-BE49-F238E27FC236}">
                  <a16:creationId xmlns:a16="http://schemas.microsoft.com/office/drawing/2014/main" id="{89749859-0B2E-12D4-347B-EFCC4F3F1A40}"/>
                </a:ext>
              </a:extLst>
            </p:cNvPr>
            <p:cNvPicPr>
              <a:picLocks noChangeAspect="1"/>
            </p:cNvPicPr>
            <p:nvPr/>
          </p:nvPicPr>
          <p:blipFill>
            <a:blip r:embed="rId3"/>
            <a:srcRect r="50424"/>
            <a:stretch/>
          </p:blipFill>
          <p:spPr>
            <a:xfrm>
              <a:off x="2273091" y="1265538"/>
              <a:ext cx="4724401" cy="2660564"/>
            </a:xfrm>
            <a:prstGeom prst="rect">
              <a:avLst/>
            </a:prstGeom>
          </p:spPr>
        </p:pic>
        <p:pic>
          <p:nvPicPr>
            <p:cNvPr id="13" name="Picture 12">
              <a:extLst>
                <a:ext uri="{FF2B5EF4-FFF2-40B4-BE49-F238E27FC236}">
                  <a16:creationId xmlns:a16="http://schemas.microsoft.com/office/drawing/2014/main" id="{A85051BE-B920-064B-261A-94399BD7EF07}"/>
                </a:ext>
              </a:extLst>
            </p:cNvPr>
            <p:cNvPicPr>
              <a:picLocks noChangeAspect="1"/>
            </p:cNvPicPr>
            <p:nvPr/>
          </p:nvPicPr>
          <p:blipFill>
            <a:blip r:embed="rId3"/>
            <a:srcRect l="49536"/>
            <a:stretch/>
          </p:blipFill>
          <p:spPr>
            <a:xfrm>
              <a:off x="2277532" y="3912087"/>
              <a:ext cx="4809033" cy="2660564"/>
            </a:xfrm>
            <a:prstGeom prst="rect">
              <a:avLst/>
            </a:prstGeom>
          </p:spPr>
        </p:pic>
      </p:grpSp>
      <p:sp>
        <p:nvSpPr>
          <p:cNvPr id="2" name="Title 1">
            <a:extLst>
              <a:ext uri="{FF2B5EF4-FFF2-40B4-BE49-F238E27FC236}">
                <a16:creationId xmlns:a16="http://schemas.microsoft.com/office/drawing/2014/main" id="{24435ACB-1E5D-1460-D387-765CAC094110}"/>
              </a:ext>
            </a:extLst>
          </p:cNvPr>
          <p:cNvSpPr>
            <a:spLocks noGrp="1"/>
          </p:cNvSpPr>
          <p:nvPr>
            <p:ph type="title"/>
          </p:nvPr>
        </p:nvSpPr>
        <p:spPr/>
        <p:txBody>
          <a:bodyPr/>
          <a:lstStyle/>
          <a:p>
            <a:r>
              <a:rPr lang="en-US" dirty="0"/>
              <a:t>Perform parametric study of HHL on simulators, emulators, and real devices</a:t>
            </a:r>
          </a:p>
        </p:txBody>
      </p:sp>
      <p:sp>
        <p:nvSpPr>
          <p:cNvPr id="3" name="Content Placeholder 2">
            <a:extLst>
              <a:ext uri="{FF2B5EF4-FFF2-40B4-BE49-F238E27FC236}">
                <a16:creationId xmlns:a16="http://schemas.microsoft.com/office/drawing/2014/main" id="{87914ED2-0CE3-81D0-1080-C27668679EF9}"/>
              </a:ext>
            </a:extLst>
          </p:cNvPr>
          <p:cNvSpPr>
            <a:spLocks noGrp="1"/>
          </p:cNvSpPr>
          <p:nvPr>
            <p:ph idx="1"/>
          </p:nvPr>
        </p:nvSpPr>
        <p:spPr/>
        <p:txBody>
          <a:bodyPr/>
          <a:lstStyle/>
          <a:p>
            <a:r>
              <a:rPr lang="en-US" dirty="0"/>
              <a:t>But first, </a:t>
            </a:r>
            <a:r>
              <a:rPr lang="en-US" b="1" dirty="0"/>
              <a:t>Demo Time! </a:t>
            </a:r>
          </a:p>
          <a:p>
            <a:r>
              <a:rPr lang="en-US" dirty="0">
                <a:hlinkClick r:id="rId4"/>
              </a:rPr>
              <a:t>https://github.com/olcf/wciscc2025.git</a:t>
            </a:r>
            <a:r>
              <a:rPr lang="en-US" dirty="0"/>
              <a:t> </a:t>
            </a:r>
          </a:p>
          <a:p>
            <a:endParaRPr lang="en-US" dirty="0"/>
          </a:p>
          <a:p>
            <a:r>
              <a:rPr lang="en-US" b="1" dirty="0"/>
              <a:t>Three Tasks</a:t>
            </a:r>
            <a:r>
              <a:rPr lang="en-US" dirty="0"/>
              <a:t>:</a:t>
            </a:r>
          </a:p>
          <a:p>
            <a:pPr marL="1028700" lvl="1" indent="-342900">
              <a:buFont typeface="+mj-lt"/>
              <a:buAutoNum type="arabicPeriod"/>
            </a:pPr>
            <a:r>
              <a:rPr lang="en-US" dirty="0"/>
              <a:t>Shots-based study</a:t>
            </a:r>
          </a:p>
          <a:p>
            <a:pPr marL="1028700" lvl="1" indent="-342900">
              <a:buFont typeface="+mj-lt"/>
              <a:buAutoNum type="arabicPeriod"/>
            </a:pPr>
            <a:r>
              <a:rPr lang="en-US" dirty="0"/>
              <a:t>Backend evaluation</a:t>
            </a:r>
          </a:p>
          <a:p>
            <a:pPr marL="1028700" lvl="1" indent="-342900">
              <a:buFont typeface="+mj-lt"/>
              <a:buAutoNum type="arabicPeriod"/>
            </a:pPr>
            <a:r>
              <a:rPr lang="en-US" dirty="0"/>
              <a:t>Solve the Hele—Shaw flow</a:t>
            </a:r>
          </a:p>
          <a:p>
            <a:endParaRPr lang="en-US" dirty="0"/>
          </a:p>
          <a:p>
            <a:r>
              <a:rPr lang="en-US" dirty="0"/>
              <a:t>Detailed instructions in PDF document – see GitHub Repo</a:t>
            </a:r>
          </a:p>
        </p:txBody>
      </p:sp>
      <p:grpSp>
        <p:nvGrpSpPr>
          <p:cNvPr id="10" name="Group 9">
            <a:extLst>
              <a:ext uri="{FF2B5EF4-FFF2-40B4-BE49-F238E27FC236}">
                <a16:creationId xmlns:a16="http://schemas.microsoft.com/office/drawing/2014/main" id="{B301E016-0EA4-C4C6-13D0-492C8D1D2802}"/>
              </a:ext>
            </a:extLst>
          </p:cNvPr>
          <p:cNvGrpSpPr/>
          <p:nvPr/>
        </p:nvGrpSpPr>
        <p:grpSpPr>
          <a:xfrm>
            <a:off x="6929894" y="1653455"/>
            <a:ext cx="3557848" cy="4839420"/>
            <a:chOff x="6929894" y="1653455"/>
            <a:chExt cx="3557848" cy="4839420"/>
          </a:xfrm>
        </p:grpSpPr>
        <p:pic>
          <p:nvPicPr>
            <p:cNvPr id="6" name="Picture 5" descr="Chart, line chart&#10;&#10;AI-generated content may be incorrect.">
              <a:extLst>
                <a:ext uri="{FF2B5EF4-FFF2-40B4-BE49-F238E27FC236}">
                  <a16:creationId xmlns:a16="http://schemas.microsoft.com/office/drawing/2014/main" id="{9EEBE8B6-DCA6-72F8-BA32-D396E25F1A01}"/>
                </a:ext>
              </a:extLst>
            </p:cNvPr>
            <p:cNvPicPr>
              <a:picLocks noChangeAspect="1"/>
            </p:cNvPicPr>
            <p:nvPr/>
          </p:nvPicPr>
          <p:blipFill rotWithShape="1">
            <a:blip r:embed="rId5"/>
            <a:srcRect l="17164" t="2667" r="15699" b="64970"/>
            <a:stretch/>
          </p:blipFill>
          <p:spPr>
            <a:xfrm>
              <a:off x="6929894" y="1653455"/>
              <a:ext cx="3557848" cy="2219497"/>
            </a:xfrm>
            <a:prstGeom prst="rect">
              <a:avLst/>
            </a:prstGeom>
          </p:spPr>
        </p:pic>
        <p:pic>
          <p:nvPicPr>
            <p:cNvPr id="9" name="Picture 8" descr="Diagram&#10;&#10;AI-generated content may be incorrect.">
              <a:extLst>
                <a:ext uri="{FF2B5EF4-FFF2-40B4-BE49-F238E27FC236}">
                  <a16:creationId xmlns:a16="http://schemas.microsoft.com/office/drawing/2014/main" id="{74F6C8C2-2255-3260-85F0-6D6E0FD6D133}"/>
                </a:ext>
              </a:extLst>
            </p:cNvPr>
            <p:cNvPicPr>
              <a:picLocks noChangeAspect="1"/>
            </p:cNvPicPr>
            <p:nvPr/>
          </p:nvPicPr>
          <p:blipFill>
            <a:blip r:embed="rId6"/>
            <a:srcRect l="17483" t="5324" r="15380" b="61091"/>
            <a:stretch/>
          </p:blipFill>
          <p:spPr>
            <a:xfrm>
              <a:off x="6929894" y="4189615"/>
              <a:ext cx="3557848" cy="2303260"/>
            </a:xfrm>
            <a:prstGeom prst="rect">
              <a:avLst/>
            </a:prstGeom>
          </p:spPr>
        </p:pic>
      </p:grpSp>
      <p:pic>
        <p:nvPicPr>
          <p:cNvPr id="1026" name="Picture 2">
            <a:extLst>
              <a:ext uri="{FF2B5EF4-FFF2-40B4-BE49-F238E27FC236}">
                <a16:creationId xmlns:a16="http://schemas.microsoft.com/office/drawing/2014/main" id="{978F25FD-6210-FCD8-8275-49506CDCB4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2426" y="2843465"/>
            <a:ext cx="5904698" cy="19261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text, application, email&#10;&#10;AI-generated content may be incorrect.">
            <a:extLst>
              <a:ext uri="{FF2B5EF4-FFF2-40B4-BE49-F238E27FC236}">
                <a16:creationId xmlns:a16="http://schemas.microsoft.com/office/drawing/2014/main" id="{327D2298-6AEC-21FB-9EC8-1C287325E7E5}"/>
              </a:ext>
            </a:extLst>
          </p:cNvPr>
          <p:cNvPicPr>
            <a:picLocks noChangeAspect="1"/>
          </p:cNvPicPr>
          <p:nvPr/>
        </p:nvPicPr>
        <p:blipFill>
          <a:blip r:embed="rId8"/>
          <a:srcRect/>
          <a:stretch/>
        </p:blipFill>
        <p:spPr>
          <a:xfrm rot="405135">
            <a:off x="6797139" y="1199437"/>
            <a:ext cx="3678399" cy="4735002"/>
          </a:xfrm>
          <a:prstGeom prst="rect">
            <a:avLst/>
          </a:prstGeom>
        </p:spPr>
      </p:pic>
      <p:pic>
        <p:nvPicPr>
          <p:cNvPr id="5" name="Picture 4" descr="Text, application, letter&#10;&#10;AI-generated content may be incorrect.">
            <a:extLst>
              <a:ext uri="{FF2B5EF4-FFF2-40B4-BE49-F238E27FC236}">
                <a16:creationId xmlns:a16="http://schemas.microsoft.com/office/drawing/2014/main" id="{BA289213-778C-A55D-60C6-727A15885788}"/>
              </a:ext>
            </a:extLst>
          </p:cNvPr>
          <p:cNvPicPr>
            <a:picLocks noChangeAspect="1"/>
          </p:cNvPicPr>
          <p:nvPr/>
        </p:nvPicPr>
        <p:blipFill>
          <a:blip r:embed="rId9"/>
          <a:stretch>
            <a:fillRect/>
          </a:stretch>
        </p:blipFill>
        <p:spPr>
          <a:xfrm rot="20861186">
            <a:off x="6739318" y="1241417"/>
            <a:ext cx="4230914" cy="5263071"/>
          </a:xfrm>
          <a:prstGeom prst="rect">
            <a:avLst/>
          </a:prstGeom>
        </p:spPr>
      </p:pic>
    </p:spTree>
    <p:extLst>
      <p:ext uri="{BB962C8B-B14F-4D97-AF65-F5344CB8AC3E}">
        <p14:creationId xmlns:p14="http://schemas.microsoft.com/office/powerpoint/2010/main" val="43449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8"/>
                                        </p:tgtEl>
                                        <p:attrNameLst>
                                          <p:attrName>style.visibility</p:attrName>
                                        </p:attrNameLst>
                                      </p:cBhvr>
                                      <p:to>
                                        <p:strVal val="hidden"/>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6213-472A-FD94-01BA-6B546ABE65AE}"/>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B7F59BDF-1DE7-4086-9E8B-0A14EE0C3F63}"/>
              </a:ext>
            </a:extLst>
          </p:cNvPr>
          <p:cNvSpPr>
            <a:spLocks noGrp="1"/>
          </p:cNvSpPr>
          <p:nvPr>
            <p:ph type="subTitle" idx="1"/>
          </p:nvPr>
        </p:nvSpPr>
        <p:spPr/>
        <p:txBody>
          <a:bodyPr/>
          <a:lstStyle/>
          <a:p>
            <a:r>
              <a:rPr lang="en-US" dirty="0"/>
              <a:t>https://</a:t>
            </a:r>
            <a:r>
              <a:rPr lang="en-US" dirty="0" err="1"/>
              <a:t>github.com</a:t>
            </a:r>
            <a:r>
              <a:rPr lang="en-US" dirty="0"/>
              <a:t>/</a:t>
            </a:r>
            <a:r>
              <a:rPr lang="en-US" dirty="0" err="1"/>
              <a:t>olcf</a:t>
            </a:r>
            <a:r>
              <a:rPr lang="en-US" dirty="0"/>
              <a:t>/wciscc2025.git</a:t>
            </a:r>
          </a:p>
        </p:txBody>
      </p:sp>
    </p:spTree>
    <p:extLst>
      <p:ext uri="{BB962C8B-B14F-4D97-AF65-F5344CB8AC3E}">
        <p14:creationId xmlns:p14="http://schemas.microsoft.com/office/powerpoint/2010/main" val="1150293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3E3D-7045-38D5-0B8D-1C232665F054}"/>
              </a:ext>
            </a:extLst>
          </p:cNvPr>
          <p:cNvSpPr>
            <a:spLocks noGrp="1"/>
          </p:cNvSpPr>
          <p:nvPr>
            <p:ph type="title"/>
          </p:nvPr>
        </p:nvSpPr>
        <p:spPr/>
        <p:txBody>
          <a:bodyPr/>
          <a:lstStyle/>
          <a:p>
            <a:r>
              <a:rPr lang="en-US" dirty="0"/>
              <a:t>OLCF Mentors</a:t>
            </a:r>
          </a:p>
        </p:txBody>
      </p:sp>
      <p:grpSp>
        <p:nvGrpSpPr>
          <p:cNvPr id="34" name="Group 33">
            <a:extLst>
              <a:ext uri="{FF2B5EF4-FFF2-40B4-BE49-F238E27FC236}">
                <a16:creationId xmlns:a16="http://schemas.microsoft.com/office/drawing/2014/main" id="{CF0E9130-A813-4E47-19BA-CBC2C2687127}"/>
              </a:ext>
            </a:extLst>
          </p:cNvPr>
          <p:cNvGrpSpPr/>
          <p:nvPr/>
        </p:nvGrpSpPr>
        <p:grpSpPr>
          <a:xfrm>
            <a:off x="1432735" y="1089211"/>
            <a:ext cx="1610951" cy="2653822"/>
            <a:chOff x="1120168" y="1220788"/>
            <a:chExt cx="1610951" cy="2653822"/>
          </a:xfrm>
        </p:grpSpPr>
        <p:pic>
          <p:nvPicPr>
            <p:cNvPr id="4" name="Picture 3" descr="A person wearing glasses&#10;&#10;AI-generated content may be incorrect.">
              <a:extLst>
                <a:ext uri="{FF2B5EF4-FFF2-40B4-BE49-F238E27FC236}">
                  <a16:creationId xmlns:a16="http://schemas.microsoft.com/office/drawing/2014/main" id="{9D240A27-558E-FD3F-559D-2898914A76A2}"/>
                </a:ext>
              </a:extLst>
            </p:cNvPr>
            <p:cNvPicPr>
              <a:picLocks noChangeAspect="1"/>
            </p:cNvPicPr>
            <p:nvPr/>
          </p:nvPicPr>
          <p:blipFill>
            <a:blip r:embed="rId2"/>
            <a:stretch>
              <a:fillRect/>
            </a:stretch>
          </p:blipFill>
          <p:spPr>
            <a:xfrm>
              <a:off x="1120168" y="1220788"/>
              <a:ext cx="1610951" cy="2007493"/>
            </a:xfrm>
            <a:prstGeom prst="rect">
              <a:avLst/>
            </a:prstGeom>
          </p:spPr>
        </p:pic>
        <p:sp>
          <p:nvSpPr>
            <p:cNvPr id="17" name="TextBox 16">
              <a:extLst>
                <a:ext uri="{FF2B5EF4-FFF2-40B4-BE49-F238E27FC236}">
                  <a16:creationId xmlns:a16="http://schemas.microsoft.com/office/drawing/2014/main" id="{75646666-96AC-FD6A-5A42-2401C35F32EE}"/>
                </a:ext>
              </a:extLst>
            </p:cNvPr>
            <p:cNvSpPr txBox="1"/>
            <p:nvPr/>
          </p:nvSpPr>
          <p:spPr>
            <a:xfrm>
              <a:off x="1362027" y="3228279"/>
              <a:ext cx="1127232" cy="646331"/>
            </a:xfrm>
            <a:prstGeom prst="rect">
              <a:avLst/>
            </a:prstGeom>
            <a:noFill/>
          </p:spPr>
          <p:txBody>
            <a:bodyPr wrap="none" rtlCol="0">
              <a:spAutoFit/>
            </a:bodyPr>
            <a:lstStyle/>
            <a:p>
              <a:pPr algn="ctr"/>
              <a:r>
                <a:rPr lang="en-US" dirty="0">
                  <a:solidFill>
                    <a:schemeClr val="bg1"/>
                  </a:solidFill>
                </a:rPr>
                <a:t>Michael</a:t>
              </a:r>
            </a:p>
            <a:p>
              <a:pPr algn="ctr"/>
              <a:r>
                <a:rPr lang="en-US" dirty="0">
                  <a:solidFill>
                    <a:schemeClr val="bg1"/>
                  </a:solidFill>
                </a:rPr>
                <a:t>Sandoval</a:t>
              </a:r>
            </a:p>
          </p:txBody>
        </p:sp>
      </p:grpSp>
      <p:grpSp>
        <p:nvGrpSpPr>
          <p:cNvPr id="33" name="Group 32">
            <a:extLst>
              <a:ext uri="{FF2B5EF4-FFF2-40B4-BE49-F238E27FC236}">
                <a16:creationId xmlns:a16="http://schemas.microsoft.com/office/drawing/2014/main" id="{39FA9072-5B4F-A59E-AC16-CCDC5C74A934}"/>
              </a:ext>
            </a:extLst>
          </p:cNvPr>
          <p:cNvGrpSpPr/>
          <p:nvPr/>
        </p:nvGrpSpPr>
        <p:grpSpPr>
          <a:xfrm>
            <a:off x="3992140" y="1089211"/>
            <a:ext cx="1610951" cy="2653822"/>
            <a:chOff x="3679573" y="1220788"/>
            <a:chExt cx="1610951" cy="2653822"/>
          </a:xfrm>
        </p:grpSpPr>
        <p:pic>
          <p:nvPicPr>
            <p:cNvPr id="10" name="Picture 9" descr="A person wearing glasses&#10;&#10;AI-generated content may be incorrect.">
              <a:extLst>
                <a:ext uri="{FF2B5EF4-FFF2-40B4-BE49-F238E27FC236}">
                  <a16:creationId xmlns:a16="http://schemas.microsoft.com/office/drawing/2014/main" id="{B01F1C3A-4A19-451B-195C-1EF171DA75BB}"/>
                </a:ext>
              </a:extLst>
            </p:cNvPr>
            <p:cNvPicPr>
              <a:picLocks noChangeAspect="1"/>
            </p:cNvPicPr>
            <p:nvPr/>
          </p:nvPicPr>
          <p:blipFill>
            <a:blip r:embed="rId3"/>
            <a:stretch>
              <a:fillRect/>
            </a:stretch>
          </p:blipFill>
          <p:spPr>
            <a:xfrm>
              <a:off x="3679573" y="1220788"/>
              <a:ext cx="1610951" cy="2007493"/>
            </a:xfrm>
            <a:prstGeom prst="rect">
              <a:avLst/>
            </a:prstGeom>
          </p:spPr>
        </p:pic>
        <p:sp>
          <p:nvSpPr>
            <p:cNvPr id="18" name="TextBox 17">
              <a:extLst>
                <a:ext uri="{FF2B5EF4-FFF2-40B4-BE49-F238E27FC236}">
                  <a16:creationId xmlns:a16="http://schemas.microsoft.com/office/drawing/2014/main" id="{8C195409-93C1-48E7-1074-26C80C355E5C}"/>
                </a:ext>
              </a:extLst>
            </p:cNvPr>
            <p:cNvSpPr txBox="1"/>
            <p:nvPr/>
          </p:nvSpPr>
          <p:spPr>
            <a:xfrm>
              <a:off x="4133345" y="3228279"/>
              <a:ext cx="702436" cy="646331"/>
            </a:xfrm>
            <a:prstGeom prst="rect">
              <a:avLst/>
            </a:prstGeom>
            <a:noFill/>
          </p:spPr>
          <p:txBody>
            <a:bodyPr wrap="none" rtlCol="0">
              <a:spAutoFit/>
            </a:bodyPr>
            <a:lstStyle/>
            <a:p>
              <a:pPr algn="ctr"/>
              <a:r>
                <a:rPr lang="en-US" dirty="0">
                  <a:solidFill>
                    <a:schemeClr val="bg1"/>
                  </a:solidFill>
                </a:rPr>
                <a:t>Dan</a:t>
              </a:r>
            </a:p>
            <a:p>
              <a:pPr algn="ctr"/>
              <a:r>
                <a:rPr lang="en-US" dirty="0">
                  <a:solidFill>
                    <a:schemeClr val="bg1"/>
                  </a:solidFill>
                </a:rPr>
                <a:t>Dietz</a:t>
              </a:r>
            </a:p>
          </p:txBody>
        </p:sp>
      </p:grpSp>
      <p:grpSp>
        <p:nvGrpSpPr>
          <p:cNvPr id="32" name="Group 31">
            <a:extLst>
              <a:ext uri="{FF2B5EF4-FFF2-40B4-BE49-F238E27FC236}">
                <a16:creationId xmlns:a16="http://schemas.microsoft.com/office/drawing/2014/main" id="{E538B854-BCDB-8859-17D2-198ADDC778F0}"/>
              </a:ext>
            </a:extLst>
          </p:cNvPr>
          <p:cNvGrpSpPr/>
          <p:nvPr/>
        </p:nvGrpSpPr>
        <p:grpSpPr>
          <a:xfrm>
            <a:off x="6551545" y="1089210"/>
            <a:ext cx="1610951" cy="2668504"/>
            <a:chOff x="6238978" y="1220787"/>
            <a:chExt cx="1610951" cy="2668504"/>
          </a:xfrm>
        </p:grpSpPr>
        <p:pic>
          <p:nvPicPr>
            <p:cNvPr id="12" name="Picture 11" descr="A person in a suit&#10;&#10;AI-generated content may be incorrect.">
              <a:extLst>
                <a:ext uri="{FF2B5EF4-FFF2-40B4-BE49-F238E27FC236}">
                  <a16:creationId xmlns:a16="http://schemas.microsoft.com/office/drawing/2014/main" id="{6C08433B-F65D-C0CF-FD77-8D15BCF727C6}"/>
                </a:ext>
              </a:extLst>
            </p:cNvPr>
            <p:cNvPicPr>
              <a:picLocks noChangeAspect="1"/>
            </p:cNvPicPr>
            <p:nvPr/>
          </p:nvPicPr>
          <p:blipFill>
            <a:blip r:embed="rId4"/>
            <a:stretch>
              <a:fillRect/>
            </a:stretch>
          </p:blipFill>
          <p:spPr>
            <a:xfrm>
              <a:off x="6238978" y="1220787"/>
              <a:ext cx="1610951" cy="2007493"/>
            </a:xfrm>
            <a:prstGeom prst="rect">
              <a:avLst/>
            </a:prstGeom>
          </p:spPr>
        </p:pic>
        <p:sp>
          <p:nvSpPr>
            <p:cNvPr id="19" name="TextBox 18">
              <a:extLst>
                <a:ext uri="{FF2B5EF4-FFF2-40B4-BE49-F238E27FC236}">
                  <a16:creationId xmlns:a16="http://schemas.microsoft.com/office/drawing/2014/main" id="{971EAB3C-78C1-BDA1-9FCE-EC073B1D0F23}"/>
                </a:ext>
              </a:extLst>
            </p:cNvPr>
            <p:cNvSpPr txBox="1"/>
            <p:nvPr/>
          </p:nvSpPr>
          <p:spPr>
            <a:xfrm>
              <a:off x="6685220" y="3242960"/>
              <a:ext cx="718466" cy="646331"/>
            </a:xfrm>
            <a:prstGeom prst="rect">
              <a:avLst/>
            </a:prstGeom>
            <a:noFill/>
          </p:spPr>
          <p:txBody>
            <a:bodyPr wrap="none" rtlCol="0">
              <a:spAutoFit/>
            </a:bodyPr>
            <a:lstStyle/>
            <a:p>
              <a:pPr algn="ctr"/>
              <a:r>
                <a:rPr lang="en-US" dirty="0">
                  <a:solidFill>
                    <a:schemeClr val="bg1"/>
                  </a:solidFill>
                </a:rPr>
                <a:t>Chao</a:t>
              </a:r>
            </a:p>
            <a:p>
              <a:pPr algn="ctr"/>
              <a:r>
                <a:rPr lang="en-US" dirty="0">
                  <a:solidFill>
                    <a:schemeClr val="bg1"/>
                  </a:solidFill>
                </a:rPr>
                <a:t>Lu</a:t>
              </a:r>
            </a:p>
          </p:txBody>
        </p:sp>
      </p:grpSp>
      <p:grpSp>
        <p:nvGrpSpPr>
          <p:cNvPr id="31" name="Group 30">
            <a:extLst>
              <a:ext uri="{FF2B5EF4-FFF2-40B4-BE49-F238E27FC236}">
                <a16:creationId xmlns:a16="http://schemas.microsoft.com/office/drawing/2014/main" id="{5E2EDCFD-D37E-A4C1-42A6-3A6C3CF56D95}"/>
              </a:ext>
            </a:extLst>
          </p:cNvPr>
          <p:cNvGrpSpPr/>
          <p:nvPr/>
        </p:nvGrpSpPr>
        <p:grpSpPr>
          <a:xfrm>
            <a:off x="9110950" y="1089209"/>
            <a:ext cx="1610951" cy="2649392"/>
            <a:chOff x="8798383" y="1220786"/>
            <a:chExt cx="1610951" cy="2649392"/>
          </a:xfrm>
        </p:grpSpPr>
        <p:pic>
          <p:nvPicPr>
            <p:cNvPr id="14" name="Picture 13" descr="A person standing in front of a roller coaster&#10;&#10;AI-generated content may be incorrect.">
              <a:extLst>
                <a:ext uri="{FF2B5EF4-FFF2-40B4-BE49-F238E27FC236}">
                  <a16:creationId xmlns:a16="http://schemas.microsoft.com/office/drawing/2014/main" id="{BE2B0798-88CB-86A7-E896-AF5074D64CE0}"/>
                </a:ext>
              </a:extLst>
            </p:cNvPr>
            <p:cNvPicPr>
              <a:picLocks noChangeAspect="1"/>
            </p:cNvPicPr>
            <p:nvPr/>
          </p:nvPicPr>
          <p:blipFill>
            <a:blip r:embed="rId5"/>
            <a:stretch>
              <a:fillRect/>
            </a:stretch>
          </p:blipFill>
          <p:spPr>
            <a:xfrm>
              <a:off x="8798383" y="1220786"/>
              <a:ext cx="1610951" cy="2007493"/>
            </a:xfrm>
            <a:prstGeom prst="rect">
              <a:avLst/>
            </a:prstGeom>
          </p:spPr>
        </p:pic>
        <p:sp>
          <p:nvSpPr>
            <p:cNvPr id="20" name="TextBox 19">
              <a:extLst>
                <a:ext uri="{FF2B5EF4-FFF2-40B4-BE49-F238E27FC236}">
                  <a16:creationId xmlns:a16="http://schemas.microsoft.com/office/drawing/2014/main" id="{986CC46D-1F10-978E-D788-998BAA71DE93}"/>
                </a:ext>
              </a:extLst>
            </p:cNvPr>
            <p:cNvSpPr txBox="1"/>
            <p:nvPr/>
          </p:nvSpPr>
          <p:spPr>
            <a:xfrm>
              <a:off x="8917612" y="3223847"/>
              <a:ext cx="1372492" cy="646331"/>
            </a:xfrm>
            <a:prstGeom prst="rect">
              <a:avLst/>
            </a:prstGeom>
            <a:noFill/>
          </p:spPr>
          <p:txBody>
            <a:bodyPr wrap="none" rtlCol="0">
              <a:spAutoFit/>
            </a:bodyPr>
            <a:lstStyle/>
            <a:p>
              <a:pPr algn="ctr"/>
              <a:r>
                <a:rPr lang="en-US" dirty="0">
                  <a:solidFill>
                    <a:schemeClr val="bg1"/>
                  </a:solidFill>
                </a:rPr>
                <a:t>Antigoni</a:t>
              </a:r>
            </a:p>
            <a:p>
              <a:pPr algn="ctr"/>
              <a:r>
                <a:rPr lang="en-US" dirty="0" err="1">
                  <a:solidFill>
                    <a:schemeClr val="bg1"/>
                  </a:solidFill>
                </a:rPr>
                <a:t>Georgiadou</a:t>
              </a:r>
              <a:endParaRPr lang="en-US" dirty="0">
                <a:solidFill>
                  <a:schemeClr val="bg1"/>
                </a:solidFill>
              </a:endParaRPr>
            </a:p>
          </p:txBody>
        </p:sp>
      </p:grpSp>
      <p:grpSp>
        <p:nvGrpSpPr>
          <p:cNvPr id="29" name="Group 28">
            <a:extLst>
              <a:ext uri="{FF2B5EF4-FFF2-40B4-BE49-F238E27FC236}">
                <a16:creationId xmlns:a16="http://schemas.microsoft.com/office/drawing/2014/main" id="{1CBCEFD9-6721-4386-4260-84427720AB67}"/>
              </a:ext>
            </a:extLst>
          </p:cNvPr>
          <p:cNvGrpSpPr/>
          <p:nvPr/>
        </p:nvGrpSpPr>
        <p:grpSpPr>
          <a:xfrm>
            <a:off x="1432735" y="3839055"/>
            <a:ext cx="1610951" cy="2653820"/>
            <a:chOff x="2431532" y="4083944"/>
            <a:chExt cx="1610951" cy="2653820"/>
          </a:xfrm>
        </p:grpSpPr>
        <p:pic>
          <p:nvPicPr>
            <p:cNvPr id="6" name="Picture 5" descr="A person in a suit and tie&#10;&#10;AI-generated content may be incorrect.">
              <a:extLst>
                <a:ext uri="{FF2B5EF4-FFF2-40B4-BE49-F238E27FC236}">
                  <a16:creationId xmlns:a16="http://schemas.microsoft.com/office/drawing/2014/main" id="{73B88B04-C19F-8FA7-C86E-1431B375E80A}"/>
                </a:ext>
              </a:extLst>
            </p:cNvPr>
            <p:cNvPicPr>
              <a:picLocks noChangeAspect="1"/>
            </p:cNvPicPr>
            <p:nvPr/>
          </p:nvPicPr>
          <p:blipFill>
            <a:blip r:embed="rId6"/>
            <a:stretch>
              <a:fillRect/>
            </a:stretch>
          </p:blipFill>
          <p:spPr>
            <a:xfrm>
              <a:off x="2431532" y="4083944"/>
              <a:ext cx="1610951" cy="2007493"/>
            </a:xfrm>
            <a:prstGeom prst="rect">
              <a:avLst/>
            </a:prstGeom>
          </p:spPr>
        </p:pic>
        <p:sp>
          <p:nvSpPr>
            <p:cNvPr id="21" name="TextBox 20">
              <a:extLst>
                <a:ext uri="{FF2B5EF4-FFF2-40B4-BE49-F238E27FC236}">
                  <a16:creationId xmlns:a16="http://schemas.microsoft.com/office/drawing/2014/main" id="{9F80AECF-356C-D478-3CE9-7DD25FB4F98E}"/>
                </a:ext>
              </a:extLst>
            </p:cNvPr>
            <p:cNvSpPr txBox="1"/>
            <p:nvPr/>
          </p:nvSpPr>
          <p:spPr>
            <a:xfrm>
              <a:off x="2601258" y="6091433"/>
              <a:ext cx="1271502" cy="646331"/>
            </a:xfrm>
            <a:prstGeom prst="rect">
              <a:avLst/>
            </a:prstGeom>
            <a:noFill/>
          </p:spPr>
          <p:txBody>
            <a:bodyPr wrap="none" rtlCol="0">
              <a:spAutoFit/>
            </a:bodyPr>
            <a:lstStyle/>
            <a:p>
              <a:pPr algn="ctr"/>
              <a:r>
                <a:rPr lang="en-US" dirty="0">
                  <a:solidFill>
                    <a:schemeClr val="bg1"/>
                  </a:solidFill>
                </a:rPr>
                <a:t>Kalyan</a:t>
              </a:r>
            </a:p>
            <a:p>
              <a:pPr algn="ctr"/>
              <a:r>
                <a:rPr lang="en-US" dirty="0" err="1">
                  <a:solidFill>
                    <a:schemeClr val="bg1"/>
                  </a:solidFill>
                </a:rPr>
                <a:t>Gottiparthi</a:t>
              </a:r>
              <a:endParaRPr lang="en-US" dirty="0">
                <a:solidFill>
                  <a:schemeClr val="bg1"/>
                </a:solidFill>
              </a:endParaRPr>
            </a:p>
          </p:txBody>
        </p:sp>
      </p:grpSp>
      <p:grpSp>
        <p:nvGrpSpPr>
          <p:cNvPr id="28" name="Group 27">
            <a:extLst>
              <a:ext uri="{FF2B5EF4-FFF2-40B4-BE49-F238E27FC236}">
                <a16:creationId xmlns:a16="http://schemas.microsoft.com/office/drawing/2014/main" id="{4EC9FE26-7358-3043-1572-B7F8B62B6CBA}"/>
              </a:ext>
            </a:extLst>
          </p:cNvPr>
          <p:cNvGrpSpPr/>
          <p:nvPr/>
        </p:nvGrpSpPr>
        <p:grpSpPr>
          <a:xfrm>
            <a:off x="6402271" y="3840216"/>
            <a:ext cx="1909497" cy="2652110"/>
            <a:chOff x="4800976" y="4083944"/>
            <a:chExt cx="1909497" cy="2652110"/>
          </a:xfrm>
        </p:grpSpPr>
        <p:pic>
          <p:nvPicPr>
            <p:cNvPr id="8" name="Picture 7" descr="A person smiling for the camera&#10;&#10;AI-generated content may be incorrect.">
              <a:extLst>
                <a:ext uri="{FF2B5EF4-FFF2-40B4-BE49-F238E27FC236}">
                  <a16:creationId xmlns:a16="http://schemas.microsoft.com/office/drawing/2014/main" id="{5FD2DA09-1E7B-914F-37C0-65423A2D0F42}"/>
                </a:ext>
              </a:extLst>
            </p:cNvPr>
            <p:cNvPicPr>
              <a:picLocks noChangeAspect="1"/>
            </p:cNvPicPr>
            <p:nvPr/>
          </p:nvPicPr>
          <p:blipFill>
            <a:blip r:embed="rId7"/>
            <a:stretch>
              <a:fillRect/>
            </a:stretch>
          </p:blipFill>
          <p:spPr>
            <a:xfrm>
              <a:off x="4945443" y="4083944"/>
              <a:ext cx="1610951" cy="2007493"/>
            </a:xfrm>
            <a:prstGeom prst="rect">
              <a:avLst/>
            </a:prstGeom>
          </p:spPr>
        </p:pic>
        <p:sp>
          <p:nvSpPr>
            <p:cNvPr id="22" name="TextBox 21">
              <a:extLst>
                <a:ext uri="{FF2B5EF4-FFF2-40B4-BE49-F238E27FC236}">
                  <a16:creationId xmlns:a16="http://schemas.microsoft.com/office/drawing/2014/main" id="{F673EC7D-2004-35A9-D2DA-3FB5923591D4}"/>
                </a:ext>
              </a:extLst>
            </p:cNvPr>
            <p:cNvSpPr txBox="1"/>
            <p:nvPr/>
          </p:nvSpPr>
          <p:spPr>
            <a:xfrm>
              <a:off x="4800976" y="6089723"/>
              <a:ext cx="1909497" cy="646331"/>
            </a:xfrm>
            <a:prstGeom prst="rect">
              <a:avLst/>
            </a:prstGeom>
            <a:noFill/>
          </p:spPr>
          <p:txBody>
            <a:bodyPr wrap="none" rtlCol="0">
              <a:spAutoFit/>
            </a:bodyPr>
            <a:lstStyle/>
            <a:p>
              <a:pPr algn="ctr"/>
              <a:r>
                <a:rPr lang="en-US" dirty="0">
                  <a:solidFill>
                    <a:schemeClr val="bg1"/>
                  </a:solidFill>
                </a:rPr>
                <a:t>Verónica</a:t>
              </a:r>
            </a:p>
            <a:p>
              <a:pPr algn="ctr"/>
              <a:r>
                <a:rPr lang="en-US" dirty="0" err="1">
                  <a:solidFill>
                    <a:schemeClr val="bg1"/>
                  </a:solidFill>
                </a:rPr>
                <a:t>Melesse</a:t>
              </a:r>
              <a:r>
                <a:rPr lang="en-US" dirty="0">
                  <a:solidFill>
                    <a:schemeClr val="bg1"/>
                  </a:solidFill>
                </a:rPr>
                <a:t> Vergara</a:t>
              </a:r>
            </a:p>
          </p:txBody>
        </p:sp>
      </p:grpSp>
      <p:grpSp>
        <p:nvGrpSpPr>
          <p:cNvPr id="27" name="Group 26">
            <a:extLst>
              <a:ext uri="{FF2B5EF4-FFF2-40B4-BE49-F238E27FC236}">
                <a16:creationId xmlns:a16="http://schemas.microsoft.com/office/drawing/2014/main" id="{A3A750CC-1650-DE02-503D-3904D9316499}"/>
              </a:ext>
            </a:extLst>
          </p:cNvPr>
          <p:cNvGrpSpPr/>
          <p:nvPr/>
        </p:nvGrpSpPr>
        <p:grpSpPr>
          <a:xfrm>
            <a:off x="8646686" y="3840212"/>
            <a:ext cx="2539478" cy="2652114"/>
            <a:chOff x="6978825" y="4083940"/>
            <a:chExt cx="2539478" cy="2652114"/>
          </a:xfrm>
        </p:grpSpPr>
        <p:pic>
          <p:nvPicPr>
            <p:cNvPr id="16" name="Picture 15" descr="A person in a suit&#10;&#10;AI-generated content may be incorrect.">
              <a:extLst>
                <a:ext uri="{FF2B5EF4-FFF2-40B4-BE49-F238E27FC236}">
                  <a16:creationId xmlns:a16="http://schemas.microsoft.com/office/drawing/2014/main" id="{4F22A1B4-3B03-DB17-532D-CED8F1352F04}"/>
                </a:ext>
              </a:extLst>
            </p:cNvPr>
            <p:cNvPicPr>
              <a:picLocks noChangeAspect="1"/>
            </p:cNvPicPr>
            <p:nvPr/>
          </p:nvPicPr>
          <p:blipFill>
            <a:blip r:embed="rId8"/>
            <a:stretch>
              <a:fillRect/>
            </a:stretch>
          </p:blipFill>
          <p:spPr>
            <a:xfrm>
              <a:off x="7443087" y="4083940"/>
              <a:ext cx="1610951" cy="2007493"/>
            </a:xfrm>
            <a:prstGeom prst="rect">
              <a:avLst/>
            </a:prstGeom>
          </p:spPr>
        </p:pic>
        <p:sp>
          <p:nvSpPr>
            <p:cNvPr id="23" name="TextBox 22">
              <a:extLst>
                <a:ext uri="{FF2B5EF4-FFF2-40B4-BE49-F238E27FC236}">
                  <a16:creationId xmlns:a16="http://schemas.microsoft.com/office/drawing/2014/main" id="{F02BA533-50D6-018D-8B9F-63DFB5F03AC3}"/>
                </a:ext>
              </a:extLst>
            </p:cNvPr>
            <p:cNvSpPr txBox="1"/>
            <p:nvPr/>
          </p:nvSpPr>
          <p:spPr>
            <a:xfrm>
              <a:off x="6978825" y="6089723"/>
              <a:ext cx="2539478" cy="646331"/>
            </a:xfrm>
            <a:prstGeom prst="rect">
              <a:avLst/>
            </a:prstGeom>
            <a:noFill/>
          </p:spPr>
          <p:txBody>
            <a:bodyPr wrap="none" rtlCol="0">
              <a:spAutoFit/>
            </a:bodyPr>
            <a:lstStyle/>
            <a:p>
              <a:pPr algn="ctr"/>
              <a:r>
                <a:rPr lang="en-US" dirty="0">
                  <a:solidFill>
                    <a:schemeClr val="bg1"/>
                  </a:solidFill>
                </a:rPr>
                <a:t>Murali</a:t>
              </a:r>
            </a:p>
            <a:p>
              <a:pPr algn="ctr"/>
              <a:r>
                <a:rPr lang="en-US" dirty="0">
                  <a:solidFill>
                    <a:schemeClr val="bg1"/>
                  </a:solidFill>
                </a:rPr>
                <a:t>Gopalakrishnan Meena</a:t>
              </a:r>
            </a:p>
          </p:txBody>
        </p:sp>
      </p:grpSp>
      <p:grpSp>
        <p:nvGrpSpPr>
          <p:cNvPr id="30" name="Group 29">
            <a:extLst>
              <a:ext uri="{FF2B5EF4-FFF2-40B4-BE49-F238E27FC236}">
                <a16:creationId xmlns:a16="http://schemas.microsoft.com/office/drawing/2014/main" id="{7853469C-95A5-2805-9C78-8D9762BEEF02}"/>
              </a:ext>
            </a:extLst>
          </p:cNvPr>
          <p:cNvGrpSpPr/>
          <p:nvPr/>
        </p:nvGrpSpPr>
        <p:grpSpPr>
          <a:xfrm>
            <a:off x="3991654" y="3839055"/>
            <a:ext cx="1610951" cy="2653271"/>
            <a:chOff x="9940731" y="4082230"/>
            <a:chExt cx="1610951" cy="2653271"/>
          </a:xfrm>
        </p:grpSpPr>
        <p:pic>
          <p:nvPicPr>
            <p:cNvPr id="25" name="Picture 24" descr="A person smiling for the camera&#10;&#10;AI-generated content may be incorrect.">
              <a:extLst>
                <a:ext uri="{FF2B5EF4-FFF2-40B4-BE49-F238E27FC236}">
                  <a16:creationId xmlns:a16="http://schemas.microsoft.com/office/drawing/2014/main" id="{64BC31BE-8E30-B4B2-274B-0FADE729EBD7}"/>
                </a:ext>
              </a:extLst>
            </p:cNvPr>
            <p:cNvPicPr>
              <a:picLocks noChangeAspect="1"/>
            </p:cNvPicPr>
            <p:nvPr/>
          </p:nvPicPr>
          <p:blipFill>
            <a:blip r:embed="rId9"/>
            <a:stretch>
              <a:fillRect/>
            </a:stretch>
          </p:blipFill>
          <p:spPr>
            <a:xfrm>
              <a:off x="9940731" y="4082230"/>
              <a:ext cx="1610951" cy="2007493"/>
            </a:xfrm>
            <a:prstGeom prst="rect">
              <a:avLst/>
            </a:prstGeom>
          </p:spPr>
        </p:pic>
        <p:sp>
          <p:nvSpPr>
            <p:cNvPr id="26" name="TextBox 25">
              <a:extLst>
                <a:ext uri="{FF2B5EF4-FFF2-40B4-BE49-F238E27FC236}">
                  <a16:creationId xmlns:a16="http://schemas.microsoft.com/office/drawing/2014/main" id="{FAE0B20F-B378-6710-E9EA-2F046F38C83F}"/>
                </a:ext>
              </a:extLst>
            </p:cNvPr>
            <p:cNvSpPr txBox="1"/>
            <p:nvPr/>
          </p:nvSpPr>
          <p:spPr>
            <a:xfrm>
              <a:off x="10252319" y="6089170"/>
              <a:ext cx="987771" cy="646331"/>
            </a:xfrm>
            <a:prstGeom prst="rect">
              <a:avLst/>
            </a:prstGeom>
            <a:noFill/>
          </p:spPr>
          <p:txBody>
            <a:bodyPr wrap="none" rtlCol="0">
              <a:spAutoFit/>
            </a:bodyPr>
            <a:lstStyle/>
            <a:p>
              <a:pPr algn="ctr"/>
              <a:r>
                <a:rPr lang="en-US" dirty="0">
                  <a:solidFill>
                    <a:schemeClr val="bg1"/>
                  </a:solidFill>
                </a:rPr>
                <a:t>John</a:t>
              </a:r>
            </a:p>
            <a:p>
              <a:pPr algn="ctr"/>
              <a:r>
                <a:rPr lang="en-US" dirty="0">
                  <a:solidFill>
                    <a:schemeClr val="bg1"/>
                  </a:solidFill>
                </a:rPr>
                <a:t>Holmen</a:t>
              </a:r>
            </a:p>
          </p:txBody>
        </p:sp>
      </p:grpSp>
    </p:spTree>
    <p:extLst>
      <p:ext uri="{BB962C8B-B14F-4D97-AF65-F5344CB8AC3E}">
        <p14:creationId xmlns:p14="http://schemas.microsoft.com/office/powerpoint/2010/main" val="3317206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286C-570A-A661-A383-034FD406BFAA}"/>
              </a:ext>
            </a:extLst>
          </p:cNvPr>
          <p:cNvSpPr>
            <a:spLocks noGrp="1"/>
          </p:cNvSpPr>
          <p:nvPr>
            <p:ph type="title"/>
          </p:nvPr>
        </p:nvSpPr>
        <p:spPr/>
        <p:txBody>
          <a:bodyPr/>
          <a:lstStyle/>
          <a:p>
            <a:r>
              <a:rPr lang="en-US" dirty="0"/>
              <a:t>Quantum Linear Solvers</a:t>
            </a:r>
          </a:p>
        </p:txBody>
      </p:sp>
      <p:sp>
        <p:nvSpPr>
          <p:cNvPr id="3" name="Text Placeholder 2">
            <a:extLst>
              <a:ext uri="{FF2B5EF4-FFF2-40B4-BE49-F238E27FC236}">
                <a16:creationId xmlns:a16="http://schemas.microsoft.com/office/drawing/2014/main" id="{131D46DB-FA56-F853-7944-D10787A86ACC}"/>
              </a:ext>
            </a:extLst>
          </p:cNvPr>
          <p:cNvSpPr>
            <a:spLocks noGrp="1"/>
          </p:cNvSpPr>
          <p:nvPr>
            <p:ph type="body" sz="quarter" idx="18"/>
          </p:nvPr>
        </p:nvSpPr>
        <p:spPr/>
        <p:txBody>
          <a:bodyPr/>
          <a:lstStyle/>
          <a:p>
            <a:r>
              <a:rPr lang="en-US" dirty="0"/>
              <a:t>A brief Intro/Catchup</a:t>
            </a:r>
          </a:p>
        </p:txBody>
      </p:sp>
    </p:spTree>
    <p:extLst>
      <p:ext uri="{BB962C8B-B14F-4D97-AF65-F5344CB8AC3E}">
        <p14:creationId xmlns:p14="http://schemas.microsoft.com/office/powerpoint/2010/main" val="38393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430B7-769C-29B2-420D-6E84A1C8798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FEE8E08-7EDC-8385-F998-1CF6BCA9BF55}"/>
                  </a:ext>
                </a:extLst>
              </p:cNvPr>
              <p:cNvSpPr>
                <a:spLocks noGrp="1"/>
              </p:cNvSpPr>
              <p:nvPr>
                <p:ph type="title"/>
              </p:nvPr>
            </p:nvSpPr>
            <p:spPr/>
            <p:txBody>
              <a:bodyPr/>
              <a:lstStyle/>
              <a:p>
                <a:r>
                  <a:rPr lang="en-US" b="1" dirty="0">
                    <a:solidFill>
                      <a:schemeClr val="tx1"/>
                    </a:solidFill>
                    <a:latin typeface="+mj-lt"/>
                  </a:rPr>
                  <a:t>Governing equations </a:t>
                </a:r>
                <a:r>
                  <a:rPr lang="en-US" dirty="0">
                    <a:solidFill>
                      <a:schemeClr val="tx1"/>
                    </a:solidFill>
                    <a:latin typeface="+mj-lt"/>
                  </a:rPr>
                  <a:t>are discretized to create a set of algebraic equations &amp; assembled into </a:t>
                </a:r>
                <a14:m>
                  <m:oMath xmlns:m="http://schemas.openxmlformats.org/officeDocument/2006/math">
                    <m:r>
                      <a:rPr lang="en-US" b="1" i="1" smtClean="0">
                        <a:solidFill>
                          <a:schemeClr val="tx1"/>
                        </a:solidFill>
                        <a:latin typeface="Cambria Math" panose="02040503050406030204" pitchFamily="18" charset="0"/>
                      </a:rPr>
                      <m:t>𝑨𝒙</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𝒃</m:t>
                    </m:r>
                  </m:oMath>
                </a14:m>
                <a:endParaRPr lang="en-US" dirty="0">
                  <a:solidFill>
                    <a:schemeClr val="tx1"/>
                  </a:solidFill>
                  <a:latin typeface="+mj-lt"/>
                </a:endParaRPr>
              </a:p>
            </p:txBody>
          </p:sp>
        </mc:Choice>
        <mc:Fallback xmlns="">
          <p:sp>
            <p:nvSpPr>
              <p:cNvPr id="2" name="Title 1">
                <a:extLst>
                  <a:ext uri="{FF2B5EF4-FFF2-40B4-BE49-F238E27FC236}">
                    <a16:creationId xmlns:a16="http://schemas.microsoft.com/office/drawing/2014/main" id="{CFEE8E08-7EDC-8385-F998-1CF6BCA9BF55}"/>
                  </a:ext>
                </a:extLst>
              </p:cNvPr>
              <p:cNvSpPr>
                <a:spLocks noGrp="1" noRot="1" noChangeAspect="1" noMove="1" noResize="1" noEditPoints="1" noAdjustHandles="1" noChangeArrowheads="1" noChangeShapeType="1" noTextEdit="1"/>
              </p:cNvSpPr>
              <p:nvPr>
                <p:ph type="title"/>
              </p:nvPr>
            </p:nvSpPr>
            <p:spPr>
              <a:blipFill>
                <a:blip r:embed="rId3"/>
                <a:stretch>
                  <a:fillRect l="-2097" t="-18310" b="-26761"/>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2EF63CC-480C-D343-D779-8C77976D239B}"/>
              </a:ext>
            </a:extLst>
          </p:cNvPr>
          <p:cNvGrpSpPr/>
          <p:nvPr/>
        </p:nvGrpSpPr>
        <p:grpSpPr>
          <a:xfrm>
            <a:off x="441403" y="2009571"/>
            <a:ext cx="5258339" cy="2296367"/>
            <a:chOff x="441403" y="2009571"/>
            <a:chExt cx="5258339" cy="2296367"/>
          </a:xfrm>
        </p:grpSpPr>
        <p:pic>
          <p:nvPicPr>
            <p:cNvPr id="4" name="Picture 3">
              <a:extLst>
                <a:ext uri="{FF2B5EF4-FFF2-40B4-BE49-F238E27FC236}">
                  <a16:creationId xmlns:a16="http://schemas.microsoft.com/office/drawing/2014/main" id="{F93FE9ED-7D87-4130-749F-DF9AA943332F}"/>
                </a:ext>
              </a:extLst>
            </p:cNvPr>
            <p:cNvPicPr>
              <a:picLocks noChangeAspect="1"/>
            </p:cNvPicPr>
            <p:nvPr/>
          </p:nvPicPr>
          <p:blipFill>
            <a:blip r:embed="rId4"/>
            <a:stretch>
              <a:fillRect/>
            </a:stretch>
          </p:blipFill>
          <p:spPr>
            <a:xfrm>
              <a:off x="441403" y="2009571"/>
              <a:ext cx="5258339" cy="1419429"/>
            </a:xfrm>
            <a:prstGeom prst="rect">
              <a:avLst/>
            </a:prstGeom>
          </p:spPr>
        </p:pic>
        <p:pic>
          <p:nvPicPr>
            <p:cNvPr id="8" name="Picture 7">
              <a:extLst>
                <a:ext uri="{FF2B5EF4-FFF2-40B4-BE49-F238E27FC236}">
                  <a16:creationId xmlns:a16="http://schemas.microsoft.com/office/drawing/2014/main" id="{D74C1F9A-2DE6-868A-94CB-7E4C75C952D8}"/>
                </a:ext>
              </a:extLst>
            </p:cNvPr>
            <p:cNvPicPr>
              <a:picLocks noChangeAspect="1"/>
            </p:cNvPicPr>
            <p:nvPr/>
          </p:nvPicPr>
          <p:blipFill>
            <a:blip r:embed="rId5"/>
            <a:stretch>
              <a:fillRect/>
            </a:stretch>
          </p:blipFill>
          <p:spPr>
            <a:xfrm>
              <a:off x="605195" y="3610474"/>
              <a:ext cx="2552581" cy="695464"/>
            </a:xfrm>
            <a:prstGeom prst="rect">
              <a:avLst/>
            </a:prstGeom>
          </p:spPr>
        </p:pic>
      </p:grpSp>
      <p:pic>
        <p:nvPicPr>
          <p:cNvPr id="7" name="Picture 6">
            <a:extLst>
              <a:ext uri="{FF2B5EF4-FFF2-40B4-BE49-F238E27FC236}">
                <a16:creationId xmlns:a16="http://schemas.microsoft.com/office/drawing/2014/main" id="{412927CA-693D-72F7-D500-C077F400B57E}"/>
              </a:ext>
            </a:extLst>
          </p:cNvPr>
          <p:cNvPicPr>
            <a:picLocks noChangeAspect="1"/>
          </p:cNvPicPr>
          <p:nvPr/>
        </p:nvPicPr>
        <p:blipFill>
          <a:blip r:embed="rId6"/>
          <a:srcRect/>
          <a:stretch/>
        </p:blipFill>
        <p:spPr>
          <a:xfrm>
            <a:off x="7037017" y="1251522"/>
            <a:ext cx="3925354" cy="2686772"/>
          </a:xfrm>
          <a:prstGeom prst="rect">
            <a:avLst/>
          </a:prstGeom>
        </p:spPr>
      </p:pic>
      <p:grpSp>
        <p:nvGrpSpPr>
          <p:cNvPr id="93" name="Group 92">
            <a:extLst>
              <a:ext uri="{FF2B5EF4-FFF2-40B4-BE49-F238E27FC236}">
                <a16:creationId xmlns:a16="http://schemas.microsoft.com/office/drawing/2014/main" id="{E7B48B5C-B6A5-A5E8-A3AA-9E037780059C}"/>
              </a:ext>
            </a:extLst>
          </p:cNvPr>
          <p:cNvGrpSpPr/>
          <p:nvPr/>
        </p:nvGrpSpPr>
        <p:grpSpPr>
          <a:xfrm>
            <a:off x="8149845" y="2166550"/>
            <a:ext cx="2187285" cy="1494821"/>
            <a:chOff x="8149845" y="2166550"/>
            <a:chExt cx="2187285" cy="1494821"/>
          </a:xfrm>
        </p:grpSpPr>
        <p:grpSp>
          <p:nvGrpSpPr>
            <p:cNvPr id="38" name="Group 37">
              <a:extLst>
                <a:ext uri="{FF2B5EF4-FFF2-40B4-BE49-F238E27FC236}">
                  <a16:creationId xmlns:a16="http://schemas.microsoft.com/office/drawing/2014/main" id="{2D18DCB9-3E93-9E03-D93B-6D17573151E8}"/>
                </a:ext>
              </a:extLst>
            </p:cNvPr>
            <p:cNvGrpSpPr/>
            <p:nvPr/>
          </p:nvGrpSpPr>
          <p:grpSpPr>
            <a:xfrm>
              <a:off x="8162044" y="2166550"/>
              <a:ext cx="2148469" cy="1483325"/>
              <a:chOff x="5486400" y="4276386"/>
              <a:chExt cx="2148469" cy="1483325"/>
            </a:xfrm>
          </p:grpSpPr>
          <p:cxnSp>
            <p:nvCxnSpPr>
              <p:cNvPr id="13" name="Straight Connector 12">
                <a:extLst>
                  <a:ext uri="{FF2B5EF4-FFF2-40B4-BE49-F238E27FC236}">
                    <a16:creationId xmlns:a16="http://schemas.microsoft.com/office/drawing/2014/main" id="{68C75D3D-5083-85CB-CE4C-5ACC96BCC3E1}"/>
                  </a:ext>
                </a:extLst>
              </p:cNvPr>
              <p:cNvCxnSpPr>
                <a:cxnSpLocks/>
              </p:cNvCxnSpPr>
              <p:nvPr/>
            </p:nvCxnSpPr>
            <p:spPr>
              <a:xfrm>
                <a:off x="5486400" y="4282068"/>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D91181-4F77-3EE9-67B0-6214819FBAD9}"/>
                  </a:ext>
                </a:extLst>
              </p:cNvPr>
              <p:cNvCxnSpPr>
                <a:cxnSpLocks/>
              </p:cNvCxnSpPr>
              <p:nvPr/>
            </p:nvCxnSpPr>
            <p:spPr>
              <a:xfrm>
                <a:off x="5794917" y="4282068"/>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8D736D-70E3-2A70-C896-C03800655DB8}"/>
                  </a:ext>
                </a:extLst>
              </p:cNvPr>
              <p:cNvCxnSpPr>
                <a:cxnSpLocks/>
              </p:cNvCxnSpPr>
              <p:nvPr/>
            </p:nvCxnSpPr>
            <p:spPr>
              <a:xfrm>
                <a:off x="6096000" y="4282068"/>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480C57F-7FA5-1533-198D-847C091C6ABA}"/>
                  </a:ext>
                </a:extLst>
              </p:cNvPr>
              <p:cNvCxnSpPr>
                <a:cxnSpLocks/>
              </p:cNvCxnSpPr>
              <p:nvPr/>
            </p:nvCxnSpPr>
            <p:spPr>
              <a:xfrm>
                <a:off x="6397084" y="4287750"/>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E5A9FB-32D9-5264-C4AA-1385D3D68F56}"/>
                  </a:ext>
                </a:extLst>
              </p:cNvPr>
              <p:cNvCxnSpPr>
                <a:cxnSpLocks/>
              </p:cNvCxnSpPr>
              <p:nvPr/>
            </p:nvCxnSpPr>
            <p:spPr>
              <a:xfrm>
                <a:off x="6724185" y="4276386"/>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A7E6ED8-CBB5-5FC5-891B-74FE44BA5492}"/>
                  </a:ext>
                </a:extLst>
              </p:cNvPr>
              <p:cNvCxnSpPr>
                <a:cxnSpLocks/>
              </p:cNvCxnSpPr>
              <p:nvPr/>
            </p:nvCxnSpPr>
            <p:spPr>
              <a:xfrm>
                <a:off x="7032702" y="4276386"/>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02C5A35-9B4E-1589-D7BD-5AF71A61DCD1}"/>
                  </a:ext>
                </a:extLst>
              </p:cNvPr>
              <p:cNvCxnSpPr>
                <a:cxnSpLocks/>
              </p:cNvCxnSpPr>
              <p:nvPr/>
            </p:nvCxnSpPr>
            <p:spPr>
              <a:xfrm>
                <a:off x="7333785" y="4276386"/>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8D501F-CF6A-83A0-7BB3-6100FB659AFA}"/>
                  </a:ext>
                </a:extLst>
              </p:cNvPr>
              <p:cNvCxnSpPr>
                <a:cxnSpLocks/>
              </p:cNvCxnSpPr>
              <p:nvPr/>
            </p:nvCxnSpPr>
            <p:spPr>
              <a:xfrm>
                <a:off x="7634869" y="4282068"/>
                <a:ext cx="0" cy="147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9436F6F-D6DA-30AC-FE27-1D714B1F6911}"/>
                  </a:ext>
                </a:extLst>
              </p:cNvPr>
              <p:cNvCxnSpPr>
                <a:cxnSpLocks/>
              </p:cNvCxnSpPr>
              <p:nvPr/>
            </p:nvCxnSpPr>
            <p:spPr>
              <a:xfrm>
                <a:off x="5486400" y="5748347"/>
                <a:ext cx="214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F86456-7693-AF62-E880-E2CD4A80D1D6}"/>
                  </a:ext>
                </a:extLst>
              </p:cNvPr>
              <p:cNvCxnSpPr>
                <a:cxnSpLocks/>
              </p:cNvCxnSpPr>
              <p:nvPr/>
            </p:nvCxnSpPr>
            <p:spPr>
              <a:xfrm>
                <a:off x="5486400" y="5405447"/>
                <a:ext cx="214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67370D5-A0B7-FE04-6A3C-20653B15BEC8}"/>
                  </a:ext>
                </a:extLst>
              </p:cNvPr>
              <p:cNvCxnSpPr>
                <a:cxnSpLocks/>
              </p:cNvCxnSpPr>
              <p:nvPr/>
            </p:nvCxnSpPr>
            <p:spPr>
              <a:xfrm>
                <a:off x="5486400" y="5054927"/>
                <a:ext cx="214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19381E7-9350-3FD5-71CD-A5809043C1F2}"/>
                  </a:ext>
                </a:extLst>
              </p:cNvPr>
              <p:cNvCxnSpPr>
                <a:cxnSpLocks/>
              </p:cNvCxnSpPr>
              <p:nvPr/>
            </p:nvCxnSpPr>
            <p:spPr>
              <a:xfrm>
                <a:off x="5486400" y="4643447"/>
                <a:ext cx="2148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35542-3F92-DA67-EC46-B6F086136C19}"/>
                  </a:ext>
                </a:extLst>
              </p:cNvPr>
              <p:cNvCxnSpPr>
                <a:cxnSpLocks/>
              </p:cNvCxnSpPr>
              <p:nvPr/>
            </p:nvCxnSpPr>
            <p:spPr>
              <a:xfrm>
                <a:off x="5486400" y="4292927"/>
                <a:ext cx="21484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Oval 38">
              <a:extLst>
                <a:ext uri="{FF2B5EF4-FFF2-40B4-BE49-F238E27FC236}">
                  <a16:creationId xmlns:a16="http://schemas.microsoft.com/office/drawing/2014/main" id="{D74C65A1-CD94-6BDE-C6AF-C85E6D0B5F11}"/>
                </a:ext>
              </a:extLst>
            </p:cNvPr>
            <p:cNvSpPr/>
            <p:nvPr/>
          </p:nvSpPr>
          <p:spPr>
            <a:xfrm>
              <a:off x="8149845" y="21702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FD877F3-B871-C9E2-8621-BEAF980FC9DC}"/>
                </a:ext>
              </a:extLst>
            </p:cNvPr>
            <p:cNvSpPr/>
            <p:nvPr/>
          </p:nvSpPr>
          <p:spPr>
            <a:xfrm>
              <a:off x="8447371" y="217547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CCF6437-FFE6-BDB7-D951-300CA184F3FA}"/>
                </a:ext>
              </a:extLst>
            </p:cNvPr>
            <p:cNvSpPr/>
            <p:nvPr/>
          </p:nvSpPr>
          <p:spPr>
            <a:xfrm>
              <a:off x="8751825" y="21702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6F3D76D-CE0E-85C4-93E5-6FC4F2D7E3F7}"/>
                </a:ext>
              </a:extLst>
            </p:cNvPr>
            <p:cNvSpPr/>
            <p:nvPr/>
          </p:nvSpPr>
          <p:spPr>
            <a:xfrm>
              <a:off x="9049351" y="217547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9736B70-7E8A-F38D-FE9E-5783F1A7D26E}"/>
                </a:ext>
              </a:extLst>
            </p:cNvPr>
            <p:cNvSpPr/>
            <p:nvPr/>
          </p:nvSpPr>
          <p:spPr>
            <a:xfrm>
              <a:off x="9391905" y="21702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3ED5233-0059-E6DE-44B3-24D6BC5EB423}"/>
                </a:ext>
              </a:extLst>
            </p:cNvPr>
            <p:cNvSpPr/>
            <p:nvPr/>
          </p:nvSpPr>
          <p:spPr>
            <a:xfrm>
              <a:off x="9689431" y="217547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4E78F2B-52A8-0B54-29CA-721FFE06485C}"/>
                </a:ext>
              </a:extLst>
            </p:cNvPr>
            <p:cNvSpPr/>
            <p:nvPr/>
          </p:nvSpPr>
          <p:spPr>
            <a:xfrm>
              <a:off x="9993885" y="21702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8BAC853-B3DD-F14F-83BE-11A175756464}"/>
                </a:ext>
              </a:extLst>
            </p:cNvPr>
            <p:cNvSpPr/>
            <p:nvPr/>
          </p:nvSpPr>
          <p:spPr>
            <a:xfrm>
              <a:off x="10291411" y="217547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C2DDCD6-BF3B-BC23-5F5D-8BB24D947390}"/>
                </a:ext>
              </a:extLst>
            </p:cNvPr>
            <p:cNvSpPr/>
            <p:nvPr/>
          </p:nvSpPr>
          <p:spPr>
            <a:xfrm>
              <a:off x="8149845" y="25055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65CB739-0B58-99A1-28A6-CC43095DA5B6}"/>
                </a:ext>
              </a:extLst>
            </p:cNvPr>
            <p:cNvSpPr/>
            <p:nvPr/>
          </p:nvSpPr>
          <p:spPr>
            <a:xfrm>
              <a:off x="8447371" y="25107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2DB05E-8201-750F-6BC7-DAF30B70905E}"/>
                </a:ext>
              </a:extLst>
            </p:cNvPr>
            <p:cNvSpPr/>
            <p:nvPr/>
          </p:nvSpPr>
          <p:spPr>
            <a:xfrm>
              <a:off x="8751825" y="25055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D32E06D-8C1B-E19C-4F51-B2E7905B3091}"/>
                </a:ext>
              </a:extLst>
            </p:cNvPr>
            <p:cNvSpPr/>
            <p:nvPr/>
          </p:nvSpPr>
          <p:spPr>
            <a:xfrm>
              <a:off x="9049351" y="25107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79B7B4D-2903-A9CC-2397-1D109FB29E6C}"/>
                </a:ext>
              </a:extLst>
            </p:cNvPr>
            <p:cNvSpPr/>
            <p:nvPr/>
          </p:nvSpPr>
          <p:spPr>
            <a:xfrm>
              <a:off x="9391905" y="25055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348A81B-C66F-37F6-E7A4-62CE690DEE9C}"/>
                </a:ext>
              </a:extLst>
            </p:cNvPr>
            <p:cNvSpPr/>
            <p:nvPr/>
          </p:nvSpPr>
          <p:spPr>
            <a:xfrm>
              <a:off x="9689431" y="25107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276B5EA-51AC-941A-DDCF-B2661A455F15}"/>
                </a:ext>
              </a:extLst>
            </p:cNvPr>
            <p:cNvSpPr/>
            <p:nvPr/>
          </p:nvSpPr>
          <p:spPr>
            <a:xfrm>
              <a:off x="9993885" y="25055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235918-5B14-262E-F311-E9DD11C53D54}"/>
                </a:ext>
              </a:extLst>
            </p:cNvPr>
            <p:cNvSpPr/>
            <p:nvPr/>
          </p:nvSpPr>
          <p:spPr>
            <a:xfrm>
              <a:off x="10291411" y="25107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0BC984B-70E7-E024-43BD-38030B63D9DE}"/>
                </a:ext>
              </a:extLst>
            </p:cNvPr>
            <p:cNvSpPr/>
            <p:nvPr/>
          </p:nvSpPr>
          <p:spPr>
            <a:xfrm>
              <a:off x="8149845" y="290943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768EBAE-1C66-0ED3-AD9B-31ED4D398857}"/>
                </a:ext>
              </a:extLst>
            </p:cNvPr>
            <p:cNvSpPr/>
            <p:nvPr/>
          </p:nvSpPr>
          <p:spPr>
            <a:xfrm>
              <a:off x="8447371" y="291461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D335B28-4D64-EFFC-6F6D-2F529B9BBE4D}"/>
                </a:ext>
              </a:extLst>
            </p:cNvPr>
            <p:cNvSpPr/>
            <p:nvPr/>
          </p:nvSpPr>
          <p:spPr>
            <a:xfrm>
              <a:off x="8751825" y="290943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38804E6-4164-1A9E-92A9-67FEDD96F5A3}"/>
                </a:ext>
              </a:extLst>
            </p:cNvPr>
            <p:cNvSpPr/>
            <p:nvPr/>
          </p:nvSpPr>
          <p:spPr>
            <a:xfrm>
              <a:off x="9049351" y="291461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6ABFBE6-6CA1-875C-1E36-7CC473AA7DFD}"/>
                </a:ext>
              </a:extLst>
            </p:cNvPr>
            <p:cNvSpPr/>
            <p:nvPr/>
          </p:nvSpPr>
          <p:spPr>
            <a:xfrm>
              <a:off x="9391905" y="290943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DDD4B3A-82F4-77F1-2B0D-F0C48EA90F9F}"/>
                </a:ext>
              </a:extLst>
            </p:cNvPr>
            <p:cNvSpPr/>
            <p:nvPr/>
          </p:nvSpPr>
          <p:spPr>
            <a:xfrm>
              <a:off x="9689431" y="291461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1702F22-215A-E84B-3BC9-B7E775D3B6E1}"/>
                </a:ext>
              </a:extLst>
            </p:cNvPr>
            <p:cNvSpPr/>
            <p:nvPr/>
          </p:nvSpPr>
          <p:spPr>
            <a:xfrm>
              <a:off x="9993885" y="290943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7FDC786-D2A6-66F2-C639-AC8C7F880714}"/>
                </a:ext>
              </a:extLst>
            </p:cNvPr>
            <p:cNvSpPr/>
            <p:nvPr/>
          </p:nvSpPr>
          <p:spPr>
            <a:xfrm>
              <a:off x="10291411" y="291461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A208C72-ABD0-8D1B-3DEE-B073811BDA11}"/>
                </a:ext>
              </a:extLst>
            </p:cNvPr>
            <p:cNvSpPr/>
            <p:nvPr/>
          </p:nvSpPr>
          <p:spPr>
            <a:xfrm>
              <a:off x="8149845" y="325995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9D9BB60-52A7-1568-AE42-BBCF66ED41EC}"/>
                </a:ext>
              </a:extLst>
            </p:cNvPr>
            <p:cNvSpPr/>
            <p:nvPr/>
          </p:nvSpPr>
          <p:spPr>
            <a:xfrm>
              <a:off x="8447371" y="326513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AEEEC1C-EB21-EA7A-3254-421016179A62}"/>
                </a:ext>
              </a:extLst>
            </p:cNvPr>
            <p:cNvSpPr/>
            <p:nvPr/>
          </p:nvSpPr>
          <p:spPr>
            <a:xfrm>
              <a:off x="8751825" y="325995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6141D38-B5A6-3E1C-C65A-F233136AC379}"/>
                </a:ext>
              </a:extLst>
            </p:cNvPr>
            <p:cNvSpPr/>
            <p:nvPr/>
          </p:nvSpPr>
          <p:spPr>
            <a:xfrm>
              <a:off x="9049351" y="326513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7E6A3AF-249C-648F-B077-BF484A33F5F0}"/>
                </a:ext>
              </a:extLst>
            </p:cNvPr>
            <p:cNvSpPr/>
            <p:nvPr/>
          </p:nvSpPr>
          <p:spPr>
            <a:xfrm>
              <a:off x="9391905" y="325995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CCE6E52-1523-A7F2-89BD-7EF0D86077F7}"/>
                </a:ext>
              </a:extLst>
            </p:cNvPr>
            <p:cNvSpPr/>
            <p:nvPr/>
          </p:nvSpPr>
          <p:spPr>
            <a:xfrm>
              <a:off x="9689431" y="326513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E119527-5987-2F3D-6C7B-9893113EE5DC}"/>
                </a:ext>
              </a:extLst>
            </p:cNvPr>
            <p:cNvSpPr/>
            <p:nvPr/>
          </p:nvSpPr>
          <p:spPr>
            <a:xfrm>
              <a:off x="9993885" y="325995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EF2ACFE-8ABD-A874-AB4D-2D5F7CC37520}"/>
                </a:ext>
              </a:extLst>
            </p:cNvPr>
            <p:cNvSpPr/>
            <p:nvPr/>
          </p:nvSpPr>
          <p:spPr>
            <a:xfrm>
              <a:off x="10291411" y="326513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3AFA629-AAFC-AF63-FF57-CECF87461614}"/>
                </a:ext>
              </a:extLst>
            </p:cNvPr>
            <p:cNvSpPr/>
            <p:nvPr/>
          </p:nvSpPr>
          <p:spPr>
            <a:xfrm>
              <a:off x="8149845" y="36104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00AC00F-03EE-29A7-F83F-7714FA1CBDD1}"/>
                </a:ext>
              </a:extLst>
            </p:cNvPr>
            <p:cNvSpPr/>
            <p:nvPr/>
          </p:nvSpPr>
          <p:spPr>
            <a:xfrm>
              <a:off x="8447371" y="36156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53CAED7-F8A1-DD4A-1A54-1FAE006EF4D0}"/>
                </a:ext>
              </a:extLst>
            </p:cNvPr>
            <p:cNvSpPr/>
            <p:nvPr/>
          </p:nvSpPr>
          <p:spPr>
            <a:xfrm>
              <a:off x="8751825" y="36104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994338D-BDE1-A625-28D6-C1B87B97C381}"/>
                </a:ext>
              </a:extLst>
            </p:cNvPr>
            <p:cNvSpPr/>
            <p:nvPr/>
          </p:nvSpPr>
          <p:spPr>
            <a:xfrm>
              <a:off x="9049351" y="36156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B90160D-514B-5B02-A737-1CABBB672D4D}"/>
                </a:ext>
              </a:extLst>
            </p:cNvPr>
            <p:cNvSpPr/>
            <p:nvPr/>
          </p:nvSpPr>
          <p:spPr>
            <a:xfrm>
              <a:off x="9391905" y="36104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0184466-A12C-B181-7F6E-CCF8585C8B0B}"/>
                </a:ext>
              </a:extLst>
            </p:cNvPr>
            <p:cNvSpPr/>
            <p:nvPr/>
          </p:nvSpPr>
          <p:spPr>
            <a:xfrm>
              <a:off x="9689431" y="36156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C8C86D8-9519-2730-5EED-2EA7DD0162AC}"/>
                </a:ext>
              </a:extLst>
            </p:cNvPr>
            <p:cNvSpPr/>
            <p:nvPr/>
          </p:nvSpPr>
          <p:spPr>
            <a:xfrm>
              <a:off x="9993885" y="361047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FC3FB57-BD42-FEEE-87E2-D57EC8C69A28}"/>
                </a:ext>
              </a:extLst>
            </p:cNvPr>
            <p:cNvSpPr/>
            <p:nvPr/>
          </p:nvSpPr>
          <p:spPr>
            <a:xfrm>
              <a:off x="10291411" y="361565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a:extLst>
              <a:ext uri="{FF2B5EF4-FFF2-40B4-BE49-F238E27FC236}">
                <a16:creationId xmlns:a16="http://schemas.microsoft.com/office/drawing/2014/main" id="{DD7BDB6B-D723-AAB9-9A45-7810D871E9A5}"/>
              </a:ext>
            </a:extLst>
          </p:cNvPr>
          <p:cNvSpPr>
            <a:spLocks noChangeAspect="1"/>
          </p:cNvSpPr>
          <p:nvPr/>
        </p:nvSpPr>
        <p:spPr>
          <a:xfrm>
            <a:off x="7516195" y="4462440"/>
            <a:ext cx="1862351" cy="1862351"/>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15A591D1-A71F-E3F1-0666-8B3D3C66A9A7}"/>
              </a:ext>
            </a:extLst>
          </p:cNvPr>
          <p:cNvSpPr>
            <a:spLocks/>
          </p:cNvSpPr>
          <p:nvPr/>
        </p:nvSpPr>
        <p:spPr>
          <a:xfrm>
            <a:off x="9896184" y="4462439"/>
            <a:ext cx="59966" cy="1862351"/>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09D6884D-5161-FC5A-C109-9254983C4FD5}"/>
              </a:ext>
            </a:extLst>
          </p:cNvPr>
          <p:cNvSpPr>
            <a:spLocks/>
          </p:cNvSpPr>
          <p:nvPr/>
        </p:nvSpPr>
        <p:spPr>
          <a:xfrm>
            <a:off x="11039184" y="4462440"/>
            <a:ext cx="59966" cy="1862351"/>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577C1A4-0C8B-BBA0-DEE6-5FB7F7F098D3}"/>
                  </a:ext>
                </a:extLst>
              </p:cNvPr>
              <p:cNvSpPr txBox="1"/>
              <p:nvPr/>
            </p:nvSpPr>
            <p:spPr>
              <a:xfrm>
                <a:off x="9490223" y="5208948"/>
                <a:ext cx="407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97" name="TextBox 96">
                <a:extLst>
                  <a:ext uri="{FF2B5EF4-FFF2-40B4-BE49-F238E27FC236}">
                    <a16:creationId xmlns:a16="http://schemas.microsoft.com/office/drawing/2014/main" id="{A577C1A4-0C8B-BBA0-DEE6-5FB7F7F098D3}"/>
                  </a:ext>
                </a:extLst>
              </p:cNvPr>
              <p:cNvSpPr txBox="1">
                <a:spLocks noRot="1" noChangeAspect="1" noMove="1" noResize="1" noEditPoints="1" noAdjustHandles="1" noChangeArrowheads="1" noChangeShapeType="1" noTextEdit="1"/>
              </p:cNvSpPr>
              <p:nvPr/>
            </p:nvSpPr>
            <p:spPr>
              <a:xfrm>
                <a:off x="9490223" y="5208948"/>
                <a:ext cx="4074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047741D3-C692-4310-C835-5FC3941EFDD4}"/>
                  </a:ext>
                </a:extLst>
              </p:cNvPr>
              <p:cNvSpPr txBox="1"/>
              <p:nvPr/>
            </p:nvSpPr>
            <p:spPr>
              <a:xfrm>
                <a:off x="10348427" y="5208948"/>
                <a:ext cx="415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98" name="TextBox 97">
                <a:extLst>
                  <a:ext uri="{FF2B5EF4-FFF2-40B4-BE49-F238E27FC236}">
                    <a16:creationId xmlns:a16="http://schemas.microsoft.com/office/drawing/2014/main" id="{047741D3-C692-4310-C835-5FC3941EFDD4}"/>
                  </a:ext>
                </a:extLst>
              </p:cNvPr>
              <p:cNvSpPr txBox="1">
                <a:spLocks noRot="1" noChangeAspect="1" noMove="1" noResize="1" noEditPoints="1" noAdjustHandles="1" noChangeArrowheads="1" noChangeShapeType="1" noTextEdit="1"/>
              </p:cNvSpPr>
              <p:nvPr/>
            </p:nvSpPr>
            <p:spPr>
              <a:xfrm>
                <a:off x="10348427" y="5208948"/>
                <a:ext cx="41549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2BB10F5D-2554-8B53-8267-EE17B85615D9}"/>
                  </a:ext>
                </a:extLst>
              </p:cNvPr>
              <p:cNvSpPr txBox="1"/>
              <p:nvPr/>
            </p:nvSpPr>
            <p:spPr>
              <a:xfrm>
                <a:off x="8298130" y="6352322"/>
                <a:ext cx="39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99" name="TextBox 98">
                <a:extLst>
                  <a:ext uri="{FF2B5EF4-FFF2-40B4-BE49-F238E27FC236}">
                    <a16:creationId xmlns:a16="http://schemas.microsoft.com/office/drawing/2014/main" id="{2BB10F5D-2554-8B53-8267-EE17B85615D9}"/>
                  </a:ext>
                </a:extLst>
              </p:cNvPr>
              <p:cNvSpPr txBox="1">
                <a:spLocks noRot="1" noChangeAspect="1" noMove="1" noResize="1" noEditPoints="1" noAdjustHandles="1" noChangeArrowheads="1" noChangeShapeType="1" noTextEdit="1"/>
              </p:cNvSpPr>
              <p:nvPr/>
            </p:nvSpPr>
            <p:spPr>
              <a:xfrm>
                <a:off x="8298130" y="6352322"/>
                <a:ext cx="39049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62FC27BA-5B2A-D192-A4F6-7EE3F58ABE36}"/>
                  </a:ext>
                </a:extLst>
              </p:cNvPr>
              <p:cNvSpPr txBox="1"/>
              <p:nvPr/>
            </p:nvSpPr>
            <p:spPr>
              <a:xfrm>
                <a:off x="9736319" y="6352322"/>
                <a:ext cx="372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US" b="1" dirty="0"/>
              </a:p>
            </p:txBody>
          </p:sp>
        </mc:Choice>
        <mc:Fallback xmlns="">
          <p:sp>
            <p:nvSpPr>
              <p:cNvPr id="100" name="TextBox 99">
                <a:extLst>
                  <a:ext uri="{FF2B5EF4-FFF2-40B4-BE49-F238E27FC236}">
                    <a16:creationId xmlns:a16="http://schemas.microsoft.com/office/drawing/2014/main" id="{62FC27BA-5B2A-D192-A4F6-7EE3F58ABE36}"/>
                  </a:ext>
                </a:extLst>
              </p:cNvPr>
              <p:cNvSpPr txBox="1">
                <a:spLocks noRot="1" noChangeAspect="1" noMove="1" noResize="1" noEditPoints="1" noAdjustHandles="1" noChangeArrowheads="1" noChangeShapeType="1" noTextEdit="1"/>
              </p:cNvSpPr>
              <p:nvPr/>
            </p:nvSpPr>
            <p:spPr>
              <a:xfrm>
                <a:off x="9736319" y="6352322"/>
                <a:ext cx="37279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D034045A-E630-1C63-ABC1-DA7072CD0A33}"/>
                  </a:ext>
                </a:extLst>
              </p:cNvPr>
              <p:cNvSpPr txBox="1"/>
              <p:nvPr/>
            </p:nvSpPr>
            <p:spPr>
              <a:xfrm>
                <a:off x="10882770" y="6355270"/>
                <a:ext cx="381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oMath>
                  </m:oMathPara>
                </a14:m>
                <a:endParaRPr lang="en-US" b="1" dirty="0"/>
              </a:p>
            </p:txBody>
          </p:sp>
        </mc:Choice>
        <mc:Fallback xmlns="">
          <p:sp>
            <p:nvSpPr>
              <p:cNvPr id="101" name="TextBox 100">
                <a:extLst>
                  <a:ext uri="{FF2B5EF4-FFF2-40B4-BE49-F238E27FC236}">
                    <a16:creationId xmlns:a16="http://schemas.microsoft.com/office/drawing/2014/main" id="{D034045A-E630-1C63-ABC1-DA7072CD0A33}"/>
                  </a:ext>
                </a:extLst>
              </p:cNvPr>
              <p:cNvSpPr txBox="1">
                <a:spLocks noRot="1" noChangeAspect="1" noMove="1" noResize="1" noEditPoints="1" noAdjustHandles="1" noChangeArrowheads="1" noChangeShapeType="1" noTextEdit="1"/>
              </p:cNvSpPr>
              <p:nvPr/>
            </p:nvSpPr>
            <p:spPr>
              <a:xfrm>
                <a:off x="10882770" y="6355270"/>
                <a:ext cx="381835" cy="369332"/>
              </a:xfrm>
              <a:prstGeom prst="rect">
                <a:avLst/>
              </a:prstGeom>
              <a:blipFill>
                <a:blip r:embed="rId11"/>
                <a:stretch>
                  <a:fillRect/>
                </a:stretch>
              </a:blipFill>
            </p:spPr>
            <p:txBody>
              <a:bodyPr/>
              <a:lstStyle/>
              <a:p>
                <a:r>
                  <a:rPr lang="en-US">
                    <a:noFill/>
                  </a:rPr>
                  <a:t> </a:t>
                </a:r>
              </a:p>
            </p:txBody>
          </p:sp>
        </mc:Fallback>
      </mc:AlternateContent>
      <p:sp>
        <p:nvSpPr>
          <p:cNvPr id="102" name="Down Arrow 101">
            <a:extLst>
              <a:ext uri="{FF2B5EF4-FFF2-40B4-BE49-F238E27FC236}">
                <a16:creationId xmlns:a16="http://schemas.microsoft.com/office/drawing/2014/main" id="{2E3CE303-A6C9-542B-6258-7CE6B6CD545B}"/>
              </a:ext>
            </a:extLst>
          </p:cNvPr>
          <p:cNvSpPr/>
          <p:nvPr/>
        </p:nvSpPr>
        <p:spPr>
          <a:xfrm rot="16200000">
            <a:off x="6857573" y="1743804"/>
            <a:ext cx="309412" cy="2008039"/>
          </a:xfrm>
          <a:prstGeom prst="downArrow">
            <a:avLst/>
          </a:prstGeom>
          <a:solidFill>
            <a:schemeClr val="tx1">
              <a:alpha val="728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Down Arrow 102">
            <a:extLst>
              <a:ext uri="{FF2B5EF4-FFF2-40B4-BE49-F238E27FC236}">
                <a16:creationId xmlns:a16="http://schemas.microsoft.com/office/drawing/2014/main" id="{9961FBA5-4224-0D42-B403-839CDDD93C08}"/>
              </a:ext>
            </a:extLst>
          </p:cNvPr>
          <p:cNvSpPr/>
          <p:nvPr/>
        </p:nvSpPr>
        <p:spPr>
          <a:xfrm>
            <a:off x="8844988" y="3760396"/>
            <a:ext cx="309412" cy="601915"/>
          </a:xfrm>
          <a:prstGeom prst="downArrow">
            <a:avLst/>
          </a:prstGeom>
          <a:solidFill>
            <a:schemeClr val="tx1">
              <a:alpha val="728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DA02B120-514F-ACFD-1843-4A7DF1CF6030}"/>
              </a:ext>
            </a:extLst>
          </p:cNvPr>
          <p:cNvSpPr/>
          <p:nvPr/>
        </p:nvSpPr>
        <p:spPr>
          <a:xfrm>
            <a:off x="3668919" y="4692574"/>
            <a:ext cx="2339340" cy="140208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Linear Solver</a:t>
            </a:r>
          </a:p>
        </p:txBody>
      </p:sp>
      <p:sp>
        <p:nvSpPr>
          <p:cNvPr id="105" name="Down Arrow 104">
            <a:extLst>
              <a:ext uri="{FF2B5EF4-FFF2-40B4-BE49-F238E27FC236}">
                <a16:creationId xmlns:a16="http://schemas.microsoft.com/office/drawing/2014/main" id="{B0F2F6E3-FE01-E96A-9C99-93CAA50CC37F}"/>
              </a:ext>
            </a:extLst>
          </p:cNvPr>
          <p:cNvSpPr/>
          <p:nvPr/>
        </p:nvSpPr>
        <p:spPr>
          <a:xfrm rot="5400000">
            <a:off x="6607520" y="5092657"/>
            <a:ext cx="309412" cy="601915"/>
          </a:xfrm>
          <a:prstGeom prst="downArrow">
            <a:avLst/>
          </a:prstGeom>
          <a:solidFill>
            <a:schemeClr val="tx1">
              <a:alpha val="728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CEBB500-D8ED-6B30-2BB6-242D18B4C2E5}"/>
              </a:ext>
            </a:extLst>
          </p:cNvPr>
          <p:cNvPicPr>
            <a:picLocks noChangeAspect="1"/>
          </p:cNvPicPr>
          <p:nvPr/>
        </p:nvPicPr>
        <p:blipFill>
          <a:blip r:embed="rId6"/>
          <a:srcRect/>
          <a:stretch/>
        </p:blipFill>
        <p:spPr>
          <a:xfrm>
            <a:off x="4138669" y="2085614"/>
            <a:ext cx="3925354" cy="2686772"/>
          </a:xfrm>
          <a:prstGeom prst="rect">
            <a:avLst/>
          </a:prstGeom>
        </p:spPr>
      </p:pic>
    </p:spTree>
    <p:extLst>
      <p:ext uri="{BB962C8B-B14F-4D97-AF65-F5344CB8AC3E}">
        <p14:creationId xmlns:p14="http://schemas.microsoft.com/office/powerpoint/2010/main" val="189564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p:bldP spid="98" grpId="0"/>
      <p:bldP spid="99" grpId="0"/>
      <p:bldP spid="100" grpId="0"/>
      <p:bldP spid="101" grpId="0"/>
      <p:bldP spid="102" grpId="0" animBg="1"/>
      <p:bldP spid="103" grpId="0" animBg="1"/>
      <p:bldP spid="104" grpId="0" animBg="1"/>
      <p:bldP spid="10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ed, bedroom&#10;&#10;Description automatically generated">
            <a:extLst>
              <a:ext uri="{FF2B5EF4-FFF2-40B4-BE49-F238E27FC236}">
                <a16:creationId xmlns:a16="http://schemas.microsoft.com/office/drawing/2014/main" id="{A1455818-E7C2-8F96-AAEA-3AD44186E019}"/>
              </a:ext>
            </a:extLst>
          </p:cNvPr>
          <p:cNvPicPr>
            <a:picLocks noChangeAspect="1"/>
          </p:cNvPicPr>
          <p:nvPr/>
        </p:nvPicPr>
        <p:blipFill rotWithShape="1">
          <a:blip r:embed="rId3"/>
          <a:srcRect l="3436" t="25580" r="1351" b="24355"/>
          <a:stretch/>
        </p:blipFill>
        <p:spPr>
          <a:xfrm>
            <a:off x="4594341" y="1551302"/>
            <a:ext cx="7377115" cy="3879092"/>
          </a:xfrm>
          <a:prstGeom prst="rect">
            <a:avLst/>
          </a:prstGeom>
        </p:spPr>
      </p:pic>
      <p:sp>
        <p:nvSpPr>
          <p:cNvPr id="15" name="TextBox 14">
            <a:extLst>
              <a:ext uri="{FF2B5EF4-FFF2-40B4-BE49-F238E27FC236}">
                <a16:creationId xmlns:a16="http://schemas.microsoft.com/office/drawing/2014/main" id="{BC12A596-7AD3-50DB-9622-C343CF154FFE}"/>
              </a:ext>
            </a:extLst>
          </p:cNvPr>
          <p:cNvSpPr txBox="1"/>
          <p:nvPr/>
        </p:nvSpPr>
        <p:spPr>
          <a:xfrm>
            <a:off x="6258158" y="5119261"/>
            <a:ext cx="4049485" cy="480131"/>
          </a:xfrm>
          <a:prstGeom prst="rect">
            <a:avLst/>
          </a:prstGeom>
          <a:noFill/>
        </p:spPr>
        <p:txBody>
          <a:bodyPr wrap="square" rtlCol="0">
            <a:spAutoFit/>
          </a:bodyPr>
          <a:lstStyle/>
          <a:p>
            <a:pPr algn="ctr">
              <a:lnSpc>
                <a:spcPct val="90000"/>
              </a:lnSpc>
            </a:pPr>
            <a:r>
              <a:rPr lang="en-US" sz="1400" dirty="0">
                <a:latin typeface="+mn-lt"/>
              </a:rPr>
              <a:t>Contour plot of the perturbed vertical density gradient for 1/4</a:t>
            </a:r>
            <a:r>
              <a:rPr lang="en-US" sz="1400" baseline="30000" dirty="0">
                <a:latin typeface="+mn-lt"/>
              </a:rPr>
              <a:t>th</a:t>
            </a:r>
            <a:r>
              <a:rPr lang="en-US" sz="1400" dirty="0">
                <a:latin typeface="+mn-lt"/>
              </a:rPr>
              <a:t> of the domain.</a:t>
            </a:r>
          </a:p>
        </p:txBody>
      </p:sp>
      <p:pic>
        <p:nvPicPr>
          <p:cNvPr id="10" name="Picture 9" descr="A picture containing water, outdoor&#10;&#10;Description automatically generated">
            <a:extLst>
              <a:ext uri="{FF2B5EF4-FFF2-40B4-BE49-F238E27FC236}">
                <a16:creationId xmlns:a16="http://schemas.microsoft.com/office/drawing/2014/main" id="{E56A4E78-B3E3-71D9-4EC3-49CA61535B97}"/>
              </a:ext>
            </a:extLst>
          </p:cNvPr>
          <p:cNvPicPr>
            <a:picLocks noChangeAspect="1"/>
          </p:cNvPicPr>
          <p:nvPr/>
        </p:nvPicPr>
        <p:blipFill>
          <a:blip r:embed="rId4"/>
          <a:stretch>
            <a:fillRect/>
          </a:stretch>
        </p:blipFill>
        <p:spPr>
          <a:xfrm>
            <a:off x="4697498" y="1364991"/>
            <a:ext cx="7170809" cy="3627719"/>
          </a:xfrm>
          <a:prstGeom prst="rect">
            <a:avLst/>
          </a:prstGeom>
        </p:spPr>
      </p:pic>
      <p:pic>
        <p:nvPicPr>
          <p:cNvPr id="17" name="Picture 16" descr="A picture containing water, outdoor&#10;&#10;Description automatically generated">
            <a:extLst>
              <a:ext uri="{FF2B5EF4-FFF2-40B4-BE49-F238E27FC236}">
                <a16:creationId xmlns:a16="http://schemas.microsoft.com/office/drawing/2014/main" id="{2D5C3790-7CCC-4345-8F59-D18B8F0DA411}"/>
              </a:ext>
            </a:extLst>
          </p:cNvPr>
          <p:cNvPicPr>
            <a:picLocks noChangeAspect="1"/>
          </p:cNvPicPr>
          <p:nvPr/>
        </p:nvPicPr>
        <p:blipFill>
          <a:blip r:embed="rId4"/>
          <a:stretch>
            <a:fillRect/>
          </a:stretch>
        </p:blipFill>
        <p:spPr>
          <a:xfrm>
            <a:off x="8066083" y="2753647"/>
            <a:ext cx="1374769" cy="695497"/>
          </a:xfrm>
          <a:prstGeom prst="rect">
            <a:avLst/>
          </a:prstGeom>
        </p:spPr>
      </p:pic>
      <p:sp>
        <p:nvSpPr>
          <p:cNvPr id="18" name="Cube 17">
            <a:extLst>
              <a:ext uri="{FF2B5EF4-FFF2-40B4-BE49-F238E27FC236}">
                <a16:creationId xmlns:a16="http://schemas.microsoft.com/office/drawing/2014/main" id="{ED57E0CA-A2A7-A692-DA45-61AF026A1E10}"/>
              </a:ext>
            </a:extLst>
          </p:cNvPr>
          <p:cNvSpPr/>
          <p:nvPr/>
        </p:nvSpPr>
        <p:spPr>
          <a:xfrm>
            <a:off x="6700105" y="1878112"/>
            <a:ext cx="3616330" cy="2164568"/>
          </a:xfrm>
          <a:prstGeom prst="cube">
            <a:avLst>
              <a:gd name="adj" fmla="val 41033"/>
            </a:avLst>
          </a:prstGeom>
          <a:noFill/>
          <a:ln w="1270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E67BBF95-8EE3-9649-BF2D-6809BBD882AE}"/>
              </a:ext>
            </a:extLst>
          </p:cNvPr>
          <p:cNvSpPr>
            <a:spLocks noGrp="1"/>
          </p:cNvSpPr>
          <p:nvPr>
            <p:ph type="title"/>
          </p:nvPr>
        </p:nvSpPr>
        <p:spPr/>
        <p:txBody>
          <a:bodyPr wrap="square" anchor="ctr">
            <a:normAutofit/>
          </a:bodyPr>
          <a:lstStyle/>
          <a:p>
            <a:r>
              <a:rPr lang="en-US" dirty="0">
                <a:latin typeface="+mj-lt"/>
              </a:rPr>
              <a:t>G</a:t>
            </a:r>
            <a:r>
              <a:rPr lang="en-US" b="1" dirty="0">
                <a:latin typeface="+mj-lt"/>
              </a:rPr>
              <a:t>rid resolution can get prohibitively expensive to simulate for practical fluid flow problems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441747-ECA3-5045-B587-0B806E8D25F2}"/>
                  </a:ext>
                </a:extLst>
              </p:cNvPr>
              <p:cNvSpPr txBox="1"/>
              <p:nvPr/>
            </p:nvSpPr>
            <p:spPr>
              <a:xfrm>
                <a:off x="309745" y="2221709"/>
                <a:ext cx="3500904" cy="2579617"/>
              </a:xfrm>
              <a:prstGeom prst="rect">
                <a:avLst/>
              </a:prstGeom>
              <a:noFill/>
            </p:spPr>
            <p:txBody>
              <a:bodyPr wrap="square" rtlCol="0">
                <a:spAutoFit/>
              </a:bodyPr>
              <a:lstStyle/>
              <a:p>
                <a:pPr marL="283464" indent="-283464">
                  <a:lnSpc>
                    <a:spcPct val="90000"/>
                  </a:lnSpc>
                  <a:spcBef>
                    <a:spcPts val="0"/>
                  </a:spcBef>
                  <a:spcAft>
                    <a:spcPts val="0"/>
                  </a:spcAft>
                  <a:buFont typeface="Arial" panose="020B0604020202020204" pitchFamily="34" charset="0"/>
                  <a:buChar char="•"/>
                </a:pPr>
                <a:r>
                  <a:rPr lang="en-US" dirty="0"/>
                  <a:t>3D stratified turbulence model for oceanographic flow</a:t>
                </a:r>
                <a:r>
                  <a:rPr lang="en-US" baseline="30000" dirty="0"/>
                  <a:t>[1]</a:t>
                </a:r>
              </a:p>
              <a:p>
                <a:pPr marL="283464" indent="-283464">
                  <a:lnSpc>
                    <a:spcPct val="90000"/>
                  </a:lnSpc>
                  <a:spcBef>
                    <a:spcPts val="0"/>
                  </a:spcBef>
                  <a:spcAft>
                    <a:spcPts val="0"/>
                  </a:spcAft>
                  <a:buFont typeface="Arial" panose="020B0604020202020204" pitchFamily="34" charset="0"/>
                  <a:buChar char="•"/>
                </a:pPr>
                <a:endParaRPr lang="en-US" dirty="0"/>
              </a:p>
              <a:p>
                <a:pPr marL="283464" indent="-283464">
                  <a:lnSpc>
                    <a:spcPct val="90000"/>
                  </a:lnSpc>
                  <a:spcBef>
                    <a:spcPts val="0"/>
                  </a:spcBef>
                  <a:spcAft>
                    <a:spcPts val="0"/>
                  </a:spcAft>
                  <a:buFont typeface="Arial" panose="020B0604020202020204" pitchFamily="34" charset="0"/>
                  <a:buChar char="•"/>
                </a:pPr>
                <a14:m>
                  <m:oMath xmlns:m="http://schemas.openxmlformats.org/officeDocument/2006/math">
                    <m:r>
                      <a:rPr lang="en-US" b="0" i="1" smtClean="0">
                        <a:latin typeface="Cambria Math" panose="02040503050406030204" pitchFamily="18" charset="0"/>
                      </a:rPr>
                      <m:t>22400×22400×5600≈3×</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12</m:t>
                        </m:r>
                      </m:sup>
                    </m:sSup>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41</m:t>
                        </m:r>
                      </m:sup>
                    </m:sSup>
                  </m:oMath>
                </a14:m>
                <a:r>
                  <a:rPr lang="en-US" dirty="0"/>
                  <a:t> grid points</a:t>
                </a:r>
              </a:p>
              <a:p>
                <a:pPr marL="283464" indent="-283464">
                  <a:lnSpc>
                    <a:spcPct val="90000"/>
                  </a:lnSpc>
                  <a:spcBef>
                    <a:spcPts val="0"/>
                  </a:spcBef>
                  <a:spcAft>
                    <a:spcPts val="0"/>
                  </a:spcAft>
                  <a:buFont typeface="Arial" panose="020B0604020202020204" pitchFamily="34" charset="0"/>
                  <a:buChar char="•"/>
                </a:pPr>
                <a:endParaRPr lang="en-US" dirty="0"/>
              </a:p>
              <a:p>
                <a:pPr marL="283464" indent="-283464">
                  <a:lnSpc>
                    <a:spcPct val="90000"/>
                  </a:lnSpc>
                  <a:spcBef>
                    <a:spcPts val="0"/>
                  </a:spcBef>
                  <a:spcAft>
                    <a:spcPts val="0"/>
                  </a:spcAft>
                  <a:buFont typeface="Arial" panose="020B0604020202020204" pitchFamily="34" charset="0"/>
                  <a:buChar char="•"/>
                </a:pPr>
                <a:r>
                  <a:rPr lang="en-US" dirty="0"/>
                  <a:t>Turbulence related projects: 35-45% of 2023 OLCF Frontier allocation</a:t>
                </a:r>
              </a:p>
            </p:txBody>
          </p:sp>
        </mc:Choice>
        <mc:Fallback xmlns="">
          <p:sp>
            <p:nvSpPr>
              <p:cNvPr id="5" name="TextBox 4">
                <a:extLst>
                  <a:ext uri="{FF2B5EF4-FFF2-40B4-BE49-F238E27FC236}">
                    <a16:creationId xmlns:a16="http://schemas.microsoft.com/office/drawing/2014/main" id="{21441747-ECA3-5045-B587-0B806E8D25F2}"/>
                  </a:ext>
                </a:extLst>
              </p:cNvPr>
              <p:cNvSpPr txBox="1">
                <a:spLocks noRot="1" noChangeAspect="1" noMove="1" noResize="1" noEditPoints="1" noAdjustHandles="1" noChangeArrowheads="1" noChangeShapeType="1" noTextEdit="1"/>
              </p:cNvSpPr>
              <p:nvPr/>
            </p:nvSpPr>
            <p:spPr>
              <a:xfrm>
                <a:off x="309745" y="2221709"/>
                <a:ext cx="3500904" cy="2579617"/>
              </a:xfrm>
              <a:prstGeom prst="rect">
                <a:avLst/>
              </a:prstGeom>
              <a:blipFill>
                <a:blip r:embed="rId5"/>
                <a:stretch>
                  <a:fillRect l="-1087" t="-1951" b="-1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2AE6E0-EB4C-8513-C9F6-2B526406DA5C}"/>
                  </a:ext>
                </a:extLst>
              </p:cNvPr>
              <p:cNvSpPr txBox="1"/>
              <p:nvPr/>
            </p:nvSpPr>
            <p:spPr>
              <a:xfrm>
                <a:off x="6161797" y="6379667"/>
                <a:ext cx="4242202" cy="480131"/>
              </a:xfrm>
              <a:prstGeom prst="rect">
                <a:avLst/>
              </a:prstGeom>
              <a:noFill/>
            </p:spPr>
            <p:txBody>
              <a:bodyPr wrap="square" rtlCol="0">
                <a:spAutoFit/>
              </a:bodyPr>
              <a:lstStyle/>
              <a:p>
                <a:pPr algn="ctr">
                  <a:lnSpc>
                    <a:spcPct val="90000"/>
                  </a:lnSpc>
                </a:pPr>
                <a:r>
                  <a:rPr lang="en-US" sz="1400" dirty="0">
                    <a:latin typeface="+mn-lt"/>
                  </a:rPr>
                  <a:t>Isosurface of scalar dissipation rate for 1/25</a:t>
                </a:r>
                <a:r>
                  <a:rPr lang="en-US" sz="1400" baseline="30000" dirty="0">
                    <a:latin typeface="+mn-lt"/>
                  </a:rPr>
                  <a:t>th</a:t>
                </a:r>
                <a:r>
                  <a:rPr lang="en-US" sz="1400" dirty="0">
                    <a:latin typeface="+mn-lt"/>
                  </a:rPr>
                  <a:t> of the domain, constructed using </a:t>
                </a:r>
                <a14:m>
                  <m:oMath xmlns:m="http://schemas.openxmlformats.org/officeDocument/2006/math">
                    <m:r>
                      <a:rPr lang="en-US" sz="1400" b="0" i="1" smtClean="0">
                        <a:latin typeface="Cambria Math" panose="02040503050406030204" pitchFamily="18" charset="0"/>
                      </a:rPr>
                      <m:t>127×</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6</m:t>
                        </m:r>
                      </m:sup>
                    </m:sSup>
                  </m:oMath>
                </a14:m>
                <a:r>
                  <a:rPr lang="en-US" sz="1400" dirty="0">
                    <a:latin typeface="+mn-lt"/>
                  </a:rPr>
                  <a:t> triangles.</a:t>
                </a:r>
              </a:p>
            </p:txBody>
          </p:sp>
        </mc:Choice>
        <mc:Fallback xmlns="">
          <p:sp>
            <p:nvSpPr>
              <p:cNvPr id="13" name="TextBox 12">
                <a:extLst>
                  <a:ext uri="{FF2B5EF4-FFF2-40B4-BE49-F238E27FC236}">
                    <a16:creationId xmlns:a16="http://schemas.microsoft.com/office/drawing/2014/main" id="{362AE6E0-EB4C-8513-C9F6-2B526406DA5C}"/>
                  </a:ext>
                </a:extLst>
              </p:cNvPr>
              <p:cNvSpPr txBox="1">
                <a:spLocks noRot="1" noChangeAspect="1" noMove="1" noResize="1" noEditPoints="1" noAdjustHandles="1" noChangeArrowheads="1" noChangeShapeType="1" noTextEdit="1"/>
              </p:cNvSpPr>
              <p:nvPr/>
            </p:nvSpPr>
            <p:spPr>
              <a:xfrm>
                <a:off x="6161797" y="6379667"/>
                <a:ext cx="4242202" cy="480131"/>
              </a:xfrm>
              <a:prstGeom prst="rect">
                <a:avLst/>
              </a:prstGeom>
              <a:blipFill>
                <a:blip r:embed="rId6"/>
                <a:stretch>
                  <a:fillRect t="-5263" b="-1315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2CEE4FB-CEC5-1D91-5AF1-B3A1A203553F}"/>
              </a:ext>
            </a:extLst>
          </p:cNvPr>
          <p:cNvSpPr txBox="1"/>
          <p:nvPr/>
        </p:nvSpPr>
        <p:spPr>
          <a:xfrm>
            <a:off x="2210491" y="6450317"/>
            <a:ext cx="5595111" cy="286232"/>
          </a:xfrm>
          <a:prstGeom prst="rect">
            <a:avLst/>
          </a:prstGeom>
          <a:noFill/>
        </p:spPr>
        <p:txBody>
          <a:bodyPr wrap="square" rtlCol="0">
            <a:spAutoFit/>
          </a:bodyPr>
          <a:lstStyle/>
          <a:p>
            <a:pPr>
              <a:lnSpc>
                <a:spcPct val="90000"/>
              </a:lnSpc>
            </a:pPr>
            <a:r>
              <a:rPr lang="en-US" sz="1400" dirty="0">
                <a:latin typeface="+mn-lt"/>
              </a:rPr>
              <a:t>[1] J. J. Riley, et al., </a:t>
            </a:r>
            <a:r>
              <a:rPr lang="en-US" sz="1400" i="1" dirty="0">
                <a:latin typeface="+mn-lt"/>
              </a:rPr>
              <a:t>J. Turbulence,</a:t>
            </a:r>
            <a:r>
              <a:rPr lang="en-US" sz="1400" dirty="0">
                <a:latin typeface="+mn-lt"/>
              </a:rPr>
              <a:t> 2023</a:t>
            </a:r>
          </a:p>
        </p:txBody>
      </p:sp>
      <p:sp>
        <p:nvSpPr>
          <p:cNvPr id="16" name="Cube 15">
            <a:extLst>
              <a:ext uri="{FF2B5EF4-FFF2-40B4-BE49-F238E27FC236}">
                <a16:creationId xmlns:a16="http://schemas.microsoft.com/office/drawing/2014/main" id="{05CE83FA-39A9-6379-8079-00AAC30DE663}"/>
              </a:ext>
            </a:extLst>
          </p:cNvPr>
          <p:cNvSpPr/>
          <p:nvPr/>
        </p:nvSpPr>
        <p:spPr>
          <a:xfrm>
            <a:off x="10034607" y="1513901"/>
            <a:ext cx="1319430" cy="1153565"/>
          </a:xfrm>
          <a:prstGeom prst="cube">
            <a:avLst/>
          </a:prstGeom>
          <a:noFill/>
          <a:ln w="1270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noFill/>
            </a:endParaRPr>
          </a:p>
        </p:txBody>
      </p:sp>
      <p:sp>
        <p:nvSpPr>
          <p:cNvPr id="3" name="Parallelogram 2">
            <a:extLst>
              <a:ext uri="{FF2B5EF4-FFF2-40B4-BE49-F238E27FC236}">
                <a16:creationId xmlns:a16="http://schemas.microsoft.com/office/drawing/2014/main" id="{F3D42361-581F-DFBF-77FA-D4A6BA5BFC0F}"/>
              </a:ext>
            </a:extLst>
          </p:cNvPr>
          <p:cNvSpPr/>
          <p:nvPr/>
        </p:nvSpPr>
        <p:spPr>
          <a:xfrm>
            <a:off x="10034607" y="1517908"/>
            <a:ext cx="1309982" cy="274190"/>
          </a:xfrm>
          <a:prstGeom prst="parallelogram">
            <a:avLst>
              <a:gd name="adj" fmla="val 98735"/>
            </a:avLst>
          </a:prstGeom>
          <a:no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7" name="TextBox 6">
            <a:extLst>
              <a:ext uri="{FF2B5EF4-FFF2-40B4-BE49-F238E27FC236}">
                <a16:creationId xmlns:a16="http://schemas.microsoft.com/office/drawing/2014/main" id="{E889494E-28C5-FFB8-3D29-8DE27206307D}"/>
              </a:ext>
            </a:extLst>
          </p:cNvPr>
          <p:cNvSpPr txBox="1"/>
          <p:nvPr/>
        </p:nvSpPr>
        <p:spPr>
          <a:xfrm>
            <a:off x="6266950" y="5445754"/>
            <a:ext cx="4049485" cy="480131"/>
          </a:xfrm>
          <a:prstGeom prst="rect">
            <a:avLst/>
          </a:prstGeom>
          <a:noFill/>
        </p:spPr>
        <p:txBody>
          <a:bodyPr wrap="square" rtlCol="0">
            <a:spAutoFit/>
          </a:bodyPr>
          <a:lstStyle/>
          <a:p>
            <a:pPr algn="ctr">
              <a:lnSpc>
                <a:spcPct val="90000"/>
              </a:lnSpc>
            </a:pPr>
            <a:r>
              <a:rPr lang="en-US" sz="1400" dirty="0">
                <a:latin typeface="+mn-lt"/>
              </a:rPr>
              <a:t>Contour plots of the perturbed density after subsampling the domain.</a:t>
            </a:r>
          </a:p>
        </p:txBody>
      </p:sp>
      <p:pic>
        <p:nvPicPr>
          <p:cNvPr id="12" name="Picture 11">
            <a:extLst>
              <a:ext uri="{FF2B5EF4-FFF2-40B4-BE49-F238E27FC236}">
                <a16:creationId xmlns:a16="http://schemas.microsoft.com/office/drawing/2014/main" id="{731C7A5E-99AF-2FEA-9ACF-3CB895843D48}"/>
              </a:ext>
            </a:extLst>
          </p:cNvPr>
          <p:cNvPicPr>
            <a:picLocks noChangeAspect="1"/>
          </p:cNvPicPr>
          <p:nvPr/>
        </p:nvPicPr>
        <p:blipFill>
          <a:blip r:embed="rId7"/>
          <a:stretch>
            <a:fillRect/>
          </a:stretch>
        </p:blipFill>
        <p:spPr>
          <a:xfrm>
            <a:off x="5698173" y="1112986"/>
            <a:ext cx="5169453" cy="5180667"/>
          </a:xfrm>
          <a:prstGeom prst="rect">
            <a:avLst/>
          </a:prstGeom>
        </p:spPr>
      </p:pic>
    </p:spTree>
    <p:extLst>
      <p:ext uri="{BB962C8B-B14F-4D97-AF65-F5344CB8AC3E}">
        <p14:creationId xmlns:p14="http://schemas.microsoft.com/office/powerpoint/2010/main" val="2561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13 0.00209 L -0.05638 0.03195 " pathEditMode="relative" rAng="0" ptsTypes="AA">
                                      <p:cBhvr>
                                        <p:cTn id="16" dur="2000" fill="hold"/>
                                        <p:tgtEl>
                                          <p:spTgt spid="17"/>
                                        </p:tgtEl>
                                        <p:attrNameLst>
                                          <p:attrName>ppt_x</p:attrName>
                                          <p:attrName>ppt_y</p:attrName>
                                        </p:attrNameLst>
                                      </p:cBhvr>
                                      <p:rCtr x="-2760" y="1481"/>
                                    </p:animMotion>
                                  </p:childTnLst>
                                </p:cTn>
                              </p:par>
                              <p:par>
                                <p:cTn id="17" presetID="6" presetClass="emph" presetSubtype="0" fill="hold" nodeType="withEffect">
                                  <p:stCondLst>
                                    <p:cond delay="1000"/>
                                  </p:stCondLst>
                                  <p:childTnLst>
                                    <p:animScale>
                                      <p:cBhvr>
                                        <p:cTn id="18" dur="2000" fill="hold"/>
                                        <p:tgtEl>
                                          <p:spTgt spid="17"/>
                                        </p:tgtEl>
                                      </p:cBhvr>
                                      <p:by x="400000" y="400000"/>
                                    </p:animScale>
                                  </p:childTnLst>
                                </p:cTn>
                              </p:par>
                              <p:par>
                                <p:cTn id="19" presetID="9" presetClass="exit" presetSubtype="0" fill="hold" nodeType="withEffect">
                                  <p:stCondLst>
                                    <p:cond delay="1500"/>
                                  </p:stCondLst>
                                  <p:childTnLst>
                                    <p:animEffect transition="out" filter="dissolve">
                                      <p:cBhvr>
                                        <p:cTn id="20" dur="1000"/>
                                        <p:tgtEl>
                                          <p:spTgt spid="17"/>
                                        </p:tgtEl>
                                      </p:cBhvr>
                                    </p:animEffect>
                                    <p:set>
                                      <p:cBhvr>
                                        <p:cTn id="21" dur="1" fill="hold">
                                          <p:stCondLst>
                                            <p:cond delay="999"/>
                                          </p:stCondLst>
                                        </p:cTn>
                                        <p:tgtEl>
                                          <p:spTgt spid="17"/>
                                        </p:tgtEl>
                                        <p:attrNameLst>
                                          <p:attrName>style.visibility</p:attrName>
                                        </p:attrNameLst>
                                      </p:cBhvr>
                                      <p:to>
                                        <p:strVal val="hidden"/>
                                      </p:to>
                                    </p:set>
                                  </p:childTnLst>
                                </p:cTn>
                              </p:par>
                              <p:par>
                                <p:cTn id="22" presetID="9" presetClass="entr" presetSubtype="0" fill="hold" nodeType="withEffect">
                                  <p:stCondLst>
                                    <p:cond delay="150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1000"/>
                                        <p:tgtEl>
                                          <p:spTgt spid="10"/>
                                        </p:tgtEl>
                                      </p:cBhvr>
                                    </p:animEffect>
                                  </p:childTnLst>
                                </p:cTn>
                              </p:par>
                              <p:par>
                                <p:cTn id="25" presetID="1" presetClass="exit" presetSubtype="0" fill="hold" grpId="0" nodeType="withEffect">
                                  <p:stCondLst>
                                    <p:cond delay="150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1" nodeType="withEffect">
                                  <p:stCondLst>
                                    <p:cond delay="200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3"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0" presetClass="path" presetSubtype="0" accel="50000" decel="50000" fill="hold" grpId="0" nodeType="withEffect">
                                  <p:stCondLst>
                                    <p:cond delay="0"/>
                                  </p:stCondLst>
                                  <p:childTnLst>
                                    <p:animMotion origin="layout" path="M -0.00013 -0.00023 L -0.18099 0.27176 " pathEditMode="relative" rAng="0" ptsTypes="AA">
                                      <p:cBhvr>
                                        <p:cTn id="38" dur="2000" fill="hold"/>
                                        <p:tgtEl>
                                          <p:spTgt spid="3"/>
                                        </p:tgtEl>
                                        <p:attrNameLst>
                                          <p:attrName>ppt_x</p:attrName>
                                          <p:attrName>ppt_y</p:attrName>
                                        </p:attrNameLst>
                                      </p:cBhvr>
                                      <p:rCtr x="-9049" y="13588"/>
                                    </p:animMotion>
                                  </p:childTnLst>
                                </p:cTn>
                              </p:par>
                              <p:par>
                                <p:cTn id="39" presetID="9" presetClass="exit" presetSubtype="0" fill="hold" grpId="0" nodeType="withEffect">
                                  <p:stCondLst>
                                    <p:cond delay="0"/>
                                  </p:stCondLst>
                                  <p:childTnLst>
                                    <p:animEffect transition="out" filter="dissolve">
                                      <p:cBhvr>
                                        <p:cTn id="40" dur="1000"/>
                                        <p:tgtEl>
                                          <p:spTgt spid="16"/>
                                        </p:tgtEl>
                                      </p:cBhvr>
                                    </p:animEffect>
                                    <p:set>
                                      <p:cBhvr>
                                        <p:cTn id="41" dur="1" fill="hold">
                                          <p:stCondLst>
                                            <p:cond delay="999"/>
                                          </p:stCondLst>
                                        </p:cTn>
                                        <p:tgtEl>
                                          <p:spTgt spid="16"/>
                                        </p:tgtEl>
                                        <p:attrNameLst>
                                          <p:attrName>style.visibility</p:attrName>
                                        </p:attrNameLst>
                                      </p:cBhvr>
                                      <p:to>
                                        <p:strVal val="hidden"/>
                                      </p:to>
                                    </p:set>
                                  </p:childTnLst>
                                </p:cTn>
                              </p:par>
                              <p:par>
                                <p:cTn id="42" presetID="6" presetClass="emph" presetSubtype="0" fill="hold" grpId="1" nodeType="withEffect">
                                  <p:stCondLst>
                                    <p:cond delay="1000"/>
                                  </p:stCondLst>
                                  <p:childTnLst>
                                    <p:animScale>
                                      <p:cBhvr>
                                        <p:cTn id="43" dur="2000" fill="hold"/>
                                        <p:tgtEl>
                                          <p:spTgt spid="3"/>
                                        </p:tgtEl>
                                      </p:cBhvr>
                                      <p:by x="150000" y="150000"/>
                                    </p:animScale>
                                  </p:childTnLst>
                                </p:cTn>
                              </p:par>
                              <p:par>
                                <p:cTn id="44" presetID="1" presetClass="exit"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9" presetClass="entr" presetSubtype="0" fill="hold" nodeType="withEffect">
                                  <p:stCondLst>
                                    <p:cond delay="1500"/>
                                  </p:stCondLst>
                                  <p:childTnLst>
                                    <p:set>
                                      <p:cBhvr>
                                        <p:cTn id="47" dur="1" fill="hold">
                                          <p:stCondLst>
                                            <p:cond delay="0"/>
                                          </p:stCondLst>
                                        </p:cTn>
                                        <p:tgtEl>
                                          <p:spTgt spid="12"/>
                                        </p:tgtEl>
                                        <p:attrNameLst>
                                          <p:attrName>style.visibility</p:attrName>
                                        </p:attrNameLst>
                                      </p:cBhvr>
                                      <p:to>
                                        <p:strVal val="visible"/>
                                      </p:to>
                                    </p:set>
                                    <p:animEffect transition="in" filter="dissolve">
                                      <p:cBhvr>
                                        <p:cTn id="48" dur="2000"/>
                                        <p:tgtEl>
                                          <p:spTgt spid="12"/>
                                        </p:tgtEl>
                                      </p:cBhvr>
                                    </p:animEffect>
                                  </p:childTnLst>
                                </p:cTn>
                              </p:par>
                              <p:par>
                                <p:cTn id="49" presetID="9" presetClass="emph" presetSubtype="0" nodeType="withEffect">
                                  <p:stCondLst>
                                    <p:cond delay="2000"/>
                                  </p:stCondLst>
                                  <p:childTnLst>
                                    <p:set>
                                      <p:cBhvr>
                                        <p:cTn id="50" dur="indefinite"/>
                                        <p:tgtEl>
                                          <p:spTgt spid="10"/>
                                        </p:tgtEl>
                                        <p:attrNameLst>
                                          <p:attrName>style.opacity</p:attrName>
                                        </p:attrNameLst>
                                      </p:cBhvr>
                                      <p:to>
                                        <p:strVal val="0.25"/>
                                      </p:to>
                                    </p:set>
                                    <p:animEffect filter="image" prLst="opacity: 0.25">
                                      <p:cBhvr rctx="IE">
                                        <p:cTn id="51" dur="indefinite"/>
                                        <p:tgtEl>
                                          <p:spTgt spid="10"/>
                                        </p:tgtEl>
                                      </p:cBhvr>
                                    </p:animEffect>
                                  </p:childTnLst>
                                </p:cTn>
                              </p:par>
                            </p:childTnLst>
                          </p:cTn>
                        </p:par>
                        <p:par>
                          <p:cTn id="52" fill="hold">
                            <p:stCondLst>
                              <p:cond delay="3500"/>
                            </p:stCondLst>
                            <p:childTnLst>
                              <p:par>
                                <p:cTn id="53" presetID="1"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par>
                          <p:cTn id="55" fill="hold">
                            <p:stCondLst>
                              <p:cond delay="3500"/>
                            </p:stCondLst>
                            <p:childTnLst>
                              <p:par>
                                <p:cTn id="56" presetID="9" presetClass="exit" presetSubtype="0" fill="hold" grpId="2" nodeType="afterEffect">
                                  <p:stCondLst>
                                    <p:cond delay="0"/>
                                  </p:stCondLst>
                                  <p:childTnLst>
                                    <p:animEffect transition="out" filter="dissolve">
                                      <p:cBhvr>
                                        <p:cTn id="57" dur="500"/>
                                        <p:tgtEl>
                                          <p:spTgt spid="3"/>
                                        </p:tgtEl>
                                      </p:cBhvr>
                                    </p:animEffect>
                                    <p:set>
                                      <p:cBhvr>
                                        <p:cTn id="5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8" grpId="0" animBg="1"/>
      <p:bldP spid="18" grpId="1" animBg="1"/>
      <p:bldP spid="13" grpId="0"/>
      <p:bldP spid="16" grpId="0" animBg="1"/>
      <p:bldP spid="16" grpId="1" animBg="1"/>
      <p:bldP spid="3" grpId="0" animBg="1"/>
      <p:bldP spid="3" grpId="1" animBg="1"/>
      <p:bldP spid="3" grpId="2" animBg="1"/>
      <p:bldP spid="3" grpId="3"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071DCD-ACB6-C744-53FD-58517BFC3E9F}"/>
              </a:ext>
            </a:extLst>
          </p:cNvPr>
          <p:cNvPicPr>
            <a:picLocks noChangeAspect="1"/>
          </p:cNvPicPr>
          <p:nvPr/>
        </p:nvPicPr>
        <p:blipFill>
          <a:blip r:embed="rId3"/>
          <a:stretch>
            <a:fillRect/>
          </a:stretch>
        </p:blipFill>
        <p:spPr>
          <a:xfrm>
            <a:off x="2033954" y="3259418"/>
            <a:ext cx="7772400" cy="2624058"/>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3E5F94-E5F6-3FA5-70B1-54903FA43814}"/>
                  </a:ext>
                </a:extLst>
              </p:cNvPr>
              <p:cNvSpPr>
                <a:spLocks noGrp="1"/>
              </p:cNvSpPr>
              <p:nvPr>
                <p:ph type="title"/>
              </p:nvPr>
            </p:nvSpPr>
            <p:spPr/>
            <p:txBody>
              <a:bodyPr/>
              <a:lstStyle/>
              <a:p>
                <a:r>
                  <a:rPr lang="en-US" dirty="0"/>
                  <a:t>Quantum Linear Systems Algorithms (QLSA) solve </a:t>
                </a:r>
                <a14:m>
                  <m:oMath xmlns:m="http://schemas.openxmlformats.org/officeDocument/2006/math">
                    <m:r>
                      <a:rPr lang="en-US" b="1" i="1" smtClean="0">
                        <a:latin typeface="Cambria Math" panose="02040503050406030204" pitchFamily="18" charset="0"/>
                      </a:rPr>
                      <m:t>𝑨𝒙</m:t>
                    </m:r>
                    <m:r>
                      <a:rPr lang="en-US" b="1" i="1" smtClean="0">
                        <a:latin typeface="Cambria Math" panose="02040503050406030204" pitchFamily="18" charset="0"/>
                      </a:rPr>
                      <m:t>=</m:t>
                    </m:r>
                    <m:r>
                      <a:rPr lang="en-US" b="1" i="1" smtClean="0">
                        <a:latin typeface="Cambria Math" panose="02040503050406030204" pitchFamily="18" charset="0"/>
                      </a:rPr>
                      <m:t>𝒃</m:t>
                    </m:r>
                  </m:oMath>
                </a14:m>
                <a:r>
                  <a:rPr lang="en-US" dirty="0"/>
                  <a:t> problems using quantum computers</a:t>
                </a:r>
              </a:p>
            </p:txBody>
          </p:sp>
        </mc:Choice>
        <mc:Fallback xmlns="">
          <p:sp>
            <p:nvSpPr>
              <p:cNvPr id="2" name="Title 1">
                <a:extLst>
                  <a:ext uri="{FF2B5EF4-FFF2-40B4-BE49-F238E27FC236}">
                    <a16:creationId xmlns:a16="http://schemas.microsoft.com/office/drawing/2014/main" id="{1E3E5F94-E5F6-3FA5-70B1-54903FA43814}"/>
                  </a:ext>
                </a:extLst>
              </p:cNvPr>
              <p:cNvSpPr>
                <a:spLocks noGrp="1" noRot="1" noChangeAspect="1" noMove="1" noResize="1" noEditPoints="1" noAdjustHandles="1" noChangeArrowheads="1" noChangeShapeType="1" noTextEdit="1"/>
              </p:cNvSpPr>
              <p:nvPr>
                <p:ph type="title"/>
              </p:nvPr>
            </p:nvSpPr>
            <p:spPr>
              <a:blipFill>
                <a:blip r:embed="rId4"/>
                <a:stretch>
                  <a:fillRect l="-2097" t="-18310" b="-26761"/>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57915D0A-F97A-C79B-0A46-22537050F948}"/>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6621553" y="1251522"/>
            <a:ext cx="5570447" cy="5570447"/>
          </a:xfrm>
        </p:spPr>
      </p:pic>
      <p:sp>
        <p:nvSpPr>
          <p:cNvPr id="6" name="TextBox 5">
            <a:extLst>
              <a:ext uri="{FF2B5EF4-FFF2-40B4-BE49-F238E27FC236}">
                <a16:creationId xmlns:a16="http://schemas.microsoft.com/office/drawing/2014/main" id="{E00555BD-374F-320D-3AAA-CADEED4972A0}"/>
              </a:ext>
            </a:extLst>
          </p:cNvPr>
          <p:cNvSpPr txBox="1"/>
          <p:nvPr/>
        </p:nvSpPr>
        <p:spPr>
          <a:xfrm>
            <a:off x="914400" y="2413337"/>
            <a:ext cx="500575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 canonical QLSA: the </a:t>
            </a:r>
            <a:r>
              <a:rPr lang="en-US" sz="1800" dirty="0">
                <a:effectLst/>
                <a:latin typeface="Calibri" panose="020F0502020204030204" pitchFamily="34" charset="0"/>
              </a:rPr>
              <a:t>Harrow–Hassidim–Lloyd (HHL) algorithm</a:t>
            </a:r>
          </a:p>
          <a:p>
            <a:pPr marL="285750" indent="-285750">
              <a:buFont typeface="Arial" panose="020B0604020202020204" pitchFamily="34" charset="0"/>
              <a:buChar char="•"/>
            </a:pPr>
            <a:endParaRPr lang="en-US" dirty="0">
              <a:latin typeface="Calibri" panose="020F050202020403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rPr>
              <a:t>HHL can be use</a:t>
            </a:r>
            <a:r>
              <a:rPr lang="en-US" dirty="0">
                <a:latin typeface="Calibri" panose="020F0502020204030204" pitchFamily="34" charset="0"/>
              </a:rPr>
              <a:t>d to solve fluid dynamics problems</a:t>
            </a:r>
          </a:p>
          <a:p>
            <a:pPr marL="285750" indent="-285750">
              <a:buFont typeface="Arial" panose="020B0604020202020204" pitchFamily="34" charset="0"/>
              <a:buChar char="•"/>
            </a:pPr>
            <a:endParaRPr lang="en-US" sz="1800" dirty="0">
              <a:effectLst/>
              <a:latin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rPr>
              <a:t>Detailed overview: See pre-recorded video</a:t>
            </a:r>
          </a:p>
          <a:p>
            <a:r>
              <a:rPr lang="en-US" sz="1800" dirty="0">
                <a:effectLst/>
                <a:latin typeface="Calibri" panose="020F0502020204030204" pitchFamily="34" charset="0"/>
                <a:hlinkClick r:id="rId7"/>
              </a:rPr>
              <a:t>https://github.com/olcf/wciscc2025.git</a:t>
            </a:r>
            <a:endParaRPr lang="en-US" sz="1800" dirty="0">
              <a:effectLst/>
              <a:latin typeface="Calibri" panose="020F0502020204030204" pitchFamily="34" charset="0"/>
            </a:endParaRPr>
          </a:p>
        </p:txBody>
      </p:sp>
    </p:spTree>
    <p:extLst>
      <p:ext uri="{BB962C8B-B14F-4D97-AF65-F5344CB8AC3E}">
        <p14:creationId xmlns:p14="http://schemas.microsoft.com/office/powerpoint/2010/main" val="13536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CA095-0324-5813-0D41-E14252801078}"/>
              </a:ext>
            </a:extLst>
          </p:cNvPr>
          <p:cNvSpPr>
            <a:spLocks noGrp="1"/>
          </p:cNvSpPr>
          <p:nvPr>
            <p:ph type="title"/>
          </p:nvPr>
        </p:nvSpPr>
        <p:spPr/>
        <p:txBody>
          <a:bodyPr/>
          <a:lstStyle/>
          <a:p>
            <a:r>
              <a:rPr lang="en-US" dirty="0"/>
              <a:t>OLCF’s Training HPC System</a:t>
            </a:r>
          </a:p>
        </p:txBody>
      </p:sp>
      <p:sp>
        <p:nvSpPr>
          <p:cNvPr id="3" name="Text Placeholder 2">
            <a:extLst>
              <a:ext uri="{FF2B5EF4-FFF2-40B4-BE49-F238E27FC236}">
                <a16:creationId xmlns:a16="http://schemas.microsoft.com/office/drawing/2014/main" id="{504745F2-193F-F5F7-ECDF-564171F45F94}"/>
              </a:ext>
            </a:extLst>
          </p:cNvPr>
          <p:cNvSpPr>
            <a:spLocks noGrp="1"/>
          </p:cNvSpPr>
          <p:nvPr>
            <p:ph type="body" sz="quarter" idx="18"/>
          </p:nvPr>
        </p:nvSpPr>
        <p:spPr/>
        <p:txBody>
          <a:bodyPr/>
          <a:lstStyle/>
          <a:p>
            <a:r>
              <a:rPr lang="en-US" dirty="0"/>
              <a:t>Connecting to Odo</a:t>
            </a:r>
          </a:p>
        </p:txBody>
      </p:sp>
    </p:spTree>
    <p:extLst>
      <p:ext uri="{BB962C8B-B14F-4D97-AF65-F5344CB8AC3E}">
        <p14:creationId xmlns:p14="http://schemas.microsoft.com/office/powerpoint/2010/main" val="2512094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A2EA-3706-2B95-53F7-87B1B07E5AFC}"/>
              </a:ext>
            </a:extLst>
          </p:cNvPr>
          <p:cNvSpPr>
            <a:spLocks noGrp="1"/>
          </p:cNvSpPr>
          <p:nvPr>
            <p:ph type="title"/>
          </p:nvPr>
        </p:nvSpPr>
        <p:spPr/>
        <p:txBody>
          <a:bodyPr/>
          <a:lstStyle/>
          <a:p>
            <a:r>
              <a:rPr lang="en-US" dirty="0">
                <a:latin typeface="Roboto"/>
                <a:ea typeface="Roboto"/>
                <a:cs typeface="Roboto"/>
              </a:rPr>
              <a:t>We are one of the DOE’s Office of Science computation user facilities</a:t>
            </a:r>
            <a:endParaRPr lang="en-US" dirty="0">
              <a:latin typeface="Roboto"/>
              <a:ea typeface="Roboto"/>
            </a:endParaRPr>
          </a:p>
        </p:txBody>
      </p:sp>
      <p:pic>
        <p:nvPicPr>
          <p:cNvPr id="10" name="Picture 9">
            <a:extLst>
              <a:ext uri="{FF2B5EF4-FFF2-40B4-BE49-F238E27FC236}">
                <a16:creationId xmlns:a16="http://schemas.microsoft.com/office/drawing/2014/main" id="{27EDFBBE-C3E8-31C0-8D13-3303F23351F5}"/>
              </a:ext>
            </a:extLst>
          </p:cNvPr>
          <p:cNvPicPr>
            <a:picLocks noChangeAspect="1"/>
          </p:cNvPicPr>
          <p:nvPr/>
        </p:nvPicPr>
        <p:blipFill>
          <a:blip r:embed="rId2"/>
          <a:stretch>
            <a:fillRect/>
          </a:stretch>
        </p:blipFill>
        <p:spPr>
          <a:xfrm>
            <a:off x="274820" y="1402603"/>
            <a:ext cx="11642361" cy="4989680"/>
          </a:xfrm>
          <a:prstGeom prst="rect">
            <a:avLst/>
          </a:prstGeom>
        </p:spPr>
      </p:pic>
    </p:spTree>
    <p:extLst>
      <p:ext uri="{BB962C8B-B14F-4D97-AF65-F5344CB8AC3E}">
        <p14:creationId xmlns:p14="http://schemas.microsoft.com/office/powerpoint/2010/main" val="995982559"/>
      </p:ext>
    </p:extLst>
  </p:cSld>
  <p:clrMapOvr>
    <a:masterClrMapping/>
  </p:clrMapOvr>
</p:sld>
</file>

<file path=ppt/theme/theme1.xml><?xml version="1.0" encoding="utf-8"?>
<a:theme xmlns:a="http://schemas.openxmlformats.org/drawingml/2006/main" name="ORNL-Presentation-16x9-OLCF">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OLCF" id="{6CF8F3EA-CFBA-4B44-B7CE-B005A94EBE62}" vid="{5807EE1C-4808-7444-A291-CE0563286B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ORNL-Presentation-16x9-OLCF</Template>
  <TotalTime>372</TotalTime>
  <Words>1107</Words>
  <Application>Microsoft Macintosh PowerPoint</Application>
  <PresentationFormat>Widescreen</PresentationFormat>
  <Paragraphs>166</Paragraphs>
  <Slides>26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Cambria Math</vt:lpstr>
      <vt:lpstr>Roboto</vt:lpstr>
      <vt:lpstr>Roboto Light</vt:lpstr>
      <vt:lpstr>ORNL-Presentation-16x9-OLCF</vt:lpstr>
      <vt:lpstr>WCISCC2025 ORNL Challenge: Quantum linear solvers</vt:lpstr>
      <vt:lpstr>Agenda</vt:lpstr>
      <vt:lpstr>OLCF Mentors</vt:lpstr>
      <vt:lpstr>Quantum Linear Solvers</vt:lpstr>
      <vt:lpstr>Governing equations are discretized to create a set of algebraic equations &amp; assembled into Ax=b</vt:lpstr>
      <vt:lpstr>Grid resolution can get prohibitively expensive to simulate for practical fluid flow problems</vt:lpstr>
      <vt:lpstr>Quantum Linear Systems Algorithms (QLSA) solve Ax=b problems using quantum computers</vt:lpstr>
      <vt:lpstr>OLCF’s Training HPC System</vt:lpstr>
      <vt:lpstr>We are one of the DOE’s Office of Science computation user facilities</vt:lpstr>
      <vt:lpstr>Frontier System Overview</vt:lpstr>
      <vt:lpstr>Frontier (Odo) Compute Node Diagram</vt:lpstr>
      <vt:lpstr>Your OLCF Account (XCAMS Account)</vt:lpstr>
      <vt:lpstr>Accessing Remote Clusters</vt:lpstr>
      <vt:lpstr>SSH Interfaces</vt:lpstr>
      <vt:lpstr>Examples for Login</vt:lpstr>
      <vt:lpstr>QCUP &amp; IQM Resonance</vt:lpstr>
      <vt:lpstr>Quantum Computing User Program</vt:lpstr>
      <vt:lpstr>QCUP Operations Model: Cloud Access</vt:lpstr>
      <vt:lpstr>QCUP provides users with access to multiple quantum computing resources. </vt:lpstr>
      <vt:lpstr>IQM Resonance</vt:lpstr>
      <vt:lpstr>The IQM Resonance Dashboard - I</vt:lpstr>
      <vt:lpstr>The IQM Resonance Dashboard - II</vt:lpstr>
      <vt:lpstr>The IQM Resonance Dashboard - III</vt:lpstr>
      <vt:lpstr>The ORNL Challenge</vt:lpstr>
      <vt:lpstr>Perform parametric study of HHL on simulators, emulators, and real devices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Gopalakrishnan Meena, Murali</dc:creator>
  <cp:lastModifiedBy>Gopalakrishnan Meena, Murali</cp:lastModifiedBy>
  <cp:revision>497</cp:revision>
  <dcterms:created xsi:type="dcterms:W3CDTF">2025-02-04T14:38:59Z</dcterms:created>
  <dcterms:modified xsi:type="dcterms:W3CDTF">2025-02-10T15:23:38Z</dcterms:modified>
</cp:coreProperties>
</file>